
<file path=[Content_Types].xml><?xml version="1.0" encoding="utf-8"?>
<Types xmlns="http://schemas.openxmlformats.org/package/2006/content-types">
  <Default Extension="jpeg" ContentType="image/jpe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5" r:id="rId3"/>
    <p:sldId id="258" r:id="rId5"/>
    <p:sldId id="257" r:id="rId6"/>
    <p:sldId id="260" r:id="rId7"/>
    <p:sldId id="262" r:id="rId8"/>
    <p:sldId id="263" r:id="rId9"/>
    <p:sldId id="272" r:id="rId10"/>
    <p:sldId id="271" r:id="rId11"/>
    <p:sldId id="359" r:id="rId12"/>
    <p:sldId id="380" r:id="rId13"/>
    <p:sldId id="360" r:id="rId14"/>
    <p:sldId id="264" r:id="rId15"/>
    <p:sldId id="277" r:id="rId16"/>
    <p:sldId id="274" r:id="rId17"/>
    <p:sldId id="266" r:id="rId18"/>
    <p:sldId id="330" r:id="rId19"/>
    <p:sldId id="331" r:id="rId20"/>
    <p:sldId id="329" r:id="rId21"/>
    <p:sldId id="332" r:id="rId22"/>
    <p:sldId id="333" r:id="rId23"/>
    <p:sldId id="265" r:id="rId24"/>
    <p:sldId id="278" r:id="rId25"/>
    <p:sldId id="334" r:id="rId26"/>
    <p:sldId id="282" r:id="rId27"/>
    <p:sldId id="284" r:id="rId28"/>
    <p:sldId id="273" r:id="rId29"/>
    <p:sldId id="286" r:id="rId30"/>
    <p:sldId id="280" r:id="rId31"/>
    <p:sldId id="288" r:id="rId32"/>
    <p:sldId id="328" r:id="rId33"/>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73DD"/>
    <a:srgbClr val="029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110" d="100"/>
          <a:sy n="110" d="100"/>
        </p:scale>
        <p:origin x="792" y="504"/>
      </p:cViewPr>
      <p:guideLst>
        <p:guide orient="horz" pos="2190"/>
        <p:guide pos="39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45692A-8BF7-445F-83E6-7F084BC4A9C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7B6740-E7EF-437B-89C2-729EA5E4DD7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14</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15</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17</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18</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11</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6</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6</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6</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6</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6</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6</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24</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19</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24</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23</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26</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16</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28</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21</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31</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3</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4</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5</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13</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15</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14</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15</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07732F5-57C8-45C7-A9DD-A9E765FFFDE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81A812-1E1E-40FB-BFA4-E21BC9DBE7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microsoft.com/office/2007/relationships/hdphoto" Target="../media/image2.wdp"/><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extLst>
              <a:ext uri="{BEBA8EAE-BF5A-486C-A8C5-ECC9F3942E4B}">
                <a14:imgProps xmlns:a14="http://schemas.microsoft.com/office/drawing/2010/main">
                  <a14:imgLayer r:embed="rId13">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0"/>
            <a:r>
              <a:rPr lang="zh-CN" altLang="en-US"/>
              <a:t>第二级</a:t>
            </a:r>
            <a:endParaRPr lang="zh-CN" altLang="en-US"/>
          </a:p>
          <a:p>
            <a:pPr lvl="0"/>
            <a:r>
              <a:rPr lang="zh-CN" altLang="en-US"/>
              <a:t>第三级</a:t>
            </a:r>
            <a:endParaRPr lang="zh-CN" altLang="en-US"/>
          </a:p>
          <a:p>
            <a:pPr lvl="0"/>
            <a:r>
              <a:rPr lang="zh-CN" altLang="en-US"/>
              <a:t>第四级</a:t>
            </a:r>
            <a:endParaRPr lang="zh-CN" altLang="en-US"/>
          </a:p>
          <a:p>
            <a:pPr lvl="0"/>
            <a:r>
              <a:rPr lang="zh-CN" altLang="en-US"/>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a:t>2018/8/2</a:t>
            </a:r>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ltLang="zh-CN"/>
              <a:t>‹#›</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tags" Target="../tags/tag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media/media1.mp3"/></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背景音乐 - 纯音乐 - 你是爱 Ppt2.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017862" y="-594360"/>
            <a:ext cx="609600" cy="609600"/>
          </a:xfrm>
          <a:prstGeom prst="rect">
            <a:avLst/>
          </a:prstGeom>
        </p:spPr>
      </p:pic>
      <p:sp>
        <p:nvSpPr>
          <p:cNvPr id="56" name="圆角矩形 55"/>
          <p:cNvSpPr/>
          <p:nvPr/>
        </p:nvSpPr>
        <p:spPr>
          <a:xfrm>
            <a:off x="190550" y="5013176"/>
            <a:ext cx="6303515" cy="720080"/>
          </a:xfrm>
          <a:prstGeom prst="roundRect">
            <a:avLst/>
          </a:prstGeom>
          <a:gradFill>
            <a:gsLst>
              <a:gs pos="0">
                <a:schemeClr val="bg1"/>
              </a:gs>
              <a:gs pos="36000">
                <a:schemeClr val="bg1"/>
              </a:gs>
              <a:gs pos="100000">
                <a:srgbClr val="C7C7C7"/>
              </a:gs>
            </a:gsLst>
            <a:lin ang="13500000" scaled="1"/>
          </a:gradFill>
          <a:ln w="9525">
            <a:solidFill>
              <a:schemeClr val="bg1"/>
            </a:solidFill>
          </a:ln>
          <a:effectLst>
            <a:outerShdw blurRad="508000" dist="508000" dir="2700000" sx="90000" sy="9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5904655" y="4149080"/>
            <a:ext cx="2494807" cy="720080"/>
          </a:xfrm>
          <a:prstGeom prst="roundRect">
            <a:avLst/>
          </a:prstGeom>
          <a:gradFill>
            <a:gsLst>
              <a:gs pos="0">
                <a:schemeClr val="bg1"/>
              </a:gs>
              <a:gs pos="36000">
                <a:schemeClr val="bg1"/>
              </a:gs>
              <a:gs pos="100000">
                <a:srgbClr val="C7C7C7"/>
              </a:gs>
            </a:gsLst>
            <a:lin ang="13500000" scaled="1"/>
          </a:gradFill>
          <a:ln w="9525">
            <a:solidFill>
              <a:schemeClr val="bg1"/>
            </a:solidFill>
          </a:ln>
          <a:effectLst>
            <a:outerShdw blurRad="508000" dist="508000" dir="2700000" sx="90000" sy="9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7776863" y="3284984"/>
            <a:ext cx="2494807" cy="720080"/>
          </a:xfrm>
          <a:prstGeom prst="roundRect">
            <a:avLst/>
          </a:prstGeom>
          <a:gradFill>
            <a:gsLst>
              <a:gs pos="0">
                <a:schemeClr val="bg1"/>
              </a:gs>
              <a:gs pos="36000">
                <a:schemeClr val="bg1"/>
              </a:gs>
              <a:gs pos="100000">
                <a:srgbClr val="C7C7C7"/>
              </a:gs>
            </a:gsLst>
            <a:lin ang="13500000" scaled="1"/>
          </a:gradFill>
          <a:ln w="9525">
            <a:solidFill>
              <a:schemeClr val="bg1"/>
            </a:solidFill>
          </a:ln>
          <a:effectLst>
            <a:outerShdw blurRad="508000" dist="508000" dir="2700000" sx="90000" sy="9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9505055" y="2420888"/>
            <a:ext cx="2494807" cy="720080"/>
          </a:xfrm>
          <a:prstGeom prst="roundRect">
            <a:avLst/>
          </a:prstGeom>
          <a:gradFill>
            <a:gsLst>
              <a:gs pos="0">
                <a:schemeClr val="bg1"/>
              </a:gs>
              <a:gs pos="36000">
                <a:schemeClr val="bg1"/>
              </a:gs>
              <a:gs pos="100000">
                <a:srgbClr val="C7C7C7"/>
              </a:gs>
            </a:gsLst>
            <a:lin ang="13500000" scaled="1"/>
          </a:gradFill>
          <a:ln w="9525">
            <a:solidFill>
              <a:schemeClr val="bg1"/>
            </a:solidFill>
          </a:ln>
          <a:effectLst>
            <a:outerShdw blurRad="508000" dist="508000" dir="2700000" sx="90000" sy="9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0144292" y="764704"/>
            <a:ext cx="1216332" cy="1598545"/>
            <a:chOff x="3908425" y="969169"/>
            <a:chExt cx="2174875" cy="2858294"/>
          </a:xfrm>
          <a:solidFill>
            <a:srgbClr val="0973DD"/>
          </a:solidFill>
        </p:grpSpPr>
        <p:sp>
          <p:nvSpPr>
            <p:cNvPr id="61"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Freeform 7"/>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椭圆 64"/>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66" name="矩形 27"/>
          <p:cNvSpPr>
            <a:spLocks noChangeArrowheads="1"/>
          </p:cNvSpPr>
          <p:nvPr/>
        </p:nvSpPr>
        <p:spPr bwMode="auto">
          <a:xfrm>
            <a:off x="120923" y="5219908"/>
            <a:ext cx="66014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a:solidFill>
                  <a:srgbClr val="0973DD"/>
                </a:solidFill>
                <a:latin typeface="微软雅黑" panose="020B0503020204020204" pitchFamily="34" charset="-122"/>
                <a:ea typeface="微软雅黑" panose="020B0503020204020204" pitchFamily="34" charset="-122"/>
              </a:rPr>
              <a:t>学校：邢台广播电视大学    教师：杨洁</a:t>
            </a:r>
            <a:endParaRPr lang="zh-CN" altLang="en-US" b="1" dirty="0">
              <a:solidFill>
                <a:srgbClr val="0973DD"/>
              </a:solidFill>
              <a:latin typeface="微软雅黑" panose="020B0503020204020204" pitchFamily="34" charset="-122"/>
              <a:ea typeface="微软雅黑" panose="020B0503020204020204" pitchFamily="34" charset="-122"/>
            </a:endParaRPr>
          </a:p>
        </p:txBody>
      </p:sp>
      <p:grpSp>
        <p:nvGrpSpPr>
          <p:cNvPr id="67" name="组合 66"/>
          <p:cNvGrpSpPr/>
          <p:nvPr/>
        </p:nvGrpSpPr>
        <p:grpSpPr>
          <a:xfrm>
            <a:off x="983528" y="1196752"/>
            <a:ext cx="1299165" cy="1299165"/>
            <a:chOff x="304800" y="673100"/>
            <a:chExt cx="4000500" cy="4000500"/>
          </a:xfrm>
          <a:effectLst>
            <a:outerShdw blurRad="444500" dist="190500" dir="8100000" algn="tr" rotWithShape="0">
              <a:prstClr val="black">
                <a:alpha val="4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sp>
          <p:nvSpPr>
            <p:cNvPr id="69" name="椭圆 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2174880" y="1196752"/>
            <a:ext cx="1299165" cy="1299165"/>
            <a:chOff x="304800" y="673100"/>
            <a:chExt cx="4000500" cy="4000500"/>
          </a:xfrm>
          <a:effectLst>
            <a:outerShdw blurRad="444500" dist="190500" dir="8100000" algn="tr" rotWithShape="0">
              <a:prstClr val="black">
                <a:alpha val="4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sp>
          <p:nvSpPr>
            <p:cNvPr id="72" name="椭圆 7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3413814" y="1196752"/>
            <a:ext cx="1299165" cy="1299165"/>
            <a:chOff x="304800" y="673100"/>
            <a:chExt cx="4000500" cy="4000500"/>
          </a:xfrm>
          <a:effectLst>
            <a:outerShdw blurRad="444500" dist="254000" dir="8100000" algn="tr" rotWithShape="0">
              <a:prstClr val="black">
                <a:alpha val="4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sp>
          <p:nvSpPr>
            <p:cNvPr id="75" name="椭圆 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4677174" y="1196752"/>
            <a:ext cx="1299165" cy="1299165"/>
            <a:chOff x="304800" y="673100"/>
            <a:chExt cx="4000500" cy="4000500"/>
          </a:xfrm>
          <a:effectLst>
            <a:outerShdw blurRad="444500" dist="254000" dir="8100000" algn="tr" rotWithShape="0">
              <a:prstClr val="black">
                <a:alpha val="40000"/>
              </a:prstClr>
            </a:outerShdw>
          </a:effectLst>
        </p:grpSpPr>
        <p:sp>
          <p:nvSpPr>
            <p:cNvPr id="77" name="同心圆 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sp>
          <p:nvSpPr>
            <p:cNvPr id="78" name="椭圆 7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grpSp>
      <p:sp>
        <p:nvSpPr>
          <p:cNvPr id="79" name="TextBox 78"/>
          <p:cNvSpPr txBox="1"/>
          <p:nvPr/>
        </p:nvSpPr>
        <p:spPr>
          <a:xfrm>
            <a:off x="821410" y="1185236"/>
            <a:ext cx="1623400" cy="1322070"/>
          </a:xfrm>
          <a:prstGeom prst="rect">
            <a:avLst/>
          </a:prstGeom>
          <a:noFill/>
        </p:spPr>
        <p:txBody>
          <a:bodyPr wrap="square" rtlCol="0">
            <a:spAutoFit/>
          </a:bodyPr>
          <a:lstStyle/>
          <a:p>
            <a:pPr algn="ctr"/>
            <a:r>
              <a:rPr lang="en-US" altLang="zh-CN" sz="8000" b="1">
                <a:solidFill>
                  <a:srgbClr val="0973DD"/>
                </a:solidFill>
                <a:latin typeface="微软雅黑" panose="020B0503020204020204" pitchFamily="34" charset="-122"/>
                <a:ea typeface="微软雅黑" panose="020B0503020204020204" pitchFamily="34" charset="-122"/>
              </a:rPr>
              <a:t>2</a:t>
            </a:r>
            <a:endParaRPr lang="en-US" altLang="zh-CN" sz="8000" b="1" dirty="0">
              <a:solidFill>
                <a:srgbClr val="0973DD"/>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2012762" y="1185236"/>
            <a:ext cx="1623400" cy="1322070"/>
          </a:xfrm>
          <a:prstGeom prst="rect">
            <a:avLst/>
          </a:prstGeom>
          <a:noFill/>
        </p:spPr>
        <p:txBody>
          <a:bodyPr wrap="square" rtlCol="0">
            <a:spAutoFit/>
          </a:bodyPr>
          <a:lstStyle/>
          <a:p>
            <a:pPr algn="ctr"/>
            <a:r>
              <a:rPr lang="en-US" altLang="zh-CN" sz="8000" b="1">
                <a:solidFill>
                  <a:srgbClr val="0973DD"/>
                </a:solidFill>
                <a:latin typeface="微软雅黑" panose="020B0503020204020204" pitchFamily="34" charset="-122"/>
                <a:ea typeface="微软雅黑" panose="020B0503020204020204" pitchFamily="34" charset="-122"/>
              </a:rPr>
              <a:t>0</a:t>
            </a:r>
            <a:endParaRPr lang="en-US" altLang="zh-CN" sz="8000" b="1" dirty="0">
              <a:solidFill>
                <a:srgbClr val="0973DD"/>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3236898" y="1185236"/>
            <a:ext cx="1623400" cy="1322070"/>
          </a:xfrm>
          <a:prstGeom prst="rect">
            <a:avLst/>
          </a:prstGeom>
          <a:noFill/>
        </p:spPr>
        <p:txBody>
          <a:bodyPr wrap="square" rtlCol="0">
            <a:spAutoFit/>
          </a:bodyPr>
          <a:lstStyle/>
          <a:p>
            <a:pPr algn="ctr"/>
            <a:r>
              <a:rPr lang="en-US" altLang="zh-CN" sz="8000" b="1">
                <a:solidFill>
                  <a:srgbClr val="0973DD"/>
                </a:solidFill>
                <a:latin typeface="微软雅黑" panose="020B0503020204020204" pitchFamily="34" charset="-122"/>
                <a:ea typeface="微软雅黑" panose="020B0503020204020204" pitchFamily="34" charset="-122"/>
              </a:rPr>
              <a:t>2</a:t>
            </a:r>
            <a:endParaRPr lang="en-US" altLang="zh-CN" sz="8000" b="1" dirty="0">
              <a:solidFill>
                <a:srgbClr val="0973DD"/>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4533042" y="1185236"/>
            <a:ext cx="1623400" cy="1322070"/>
          </a:xfrm>
          <a:prstGeom prst="rect">
            <a:avLst/>
          </a:prstGeom>
          <a:noFill/>
        </p:spPr>
        <p:txBody>
          <a:bodyPr wrap="square" rtlCol="0">
            <a:spAutoFit/>
          </a:bodyPr>
          <a:lstStyle/>
          <a:p>
            <a:pPr algn="ctr"/>
            <a:r>
              <a:rPr lang="en-US" altLang="zh-CN" sz="8000" b="1" dirty="0">
                <a:solidFill>
                  <a:srgbClr val="0973DD"/>
                </a:solidFill>
                <a:latin typeface="微软雅黑" panose="020B0503020204020204" pitchFamily="34" charset="-122"/>
                <a:ea typeface="微软雅黑" panose="020B0503020204020204" pitchFamily="34" charset="-122"/>
              </a:rPr>
              <a:t>1</a:t>
            </a:r>
            <a:endParaRPr lang="en-US" altLang="zh-CN" sz="8000" b="1" dirty="0">
              <a:solidFill>
                <a:srgbClr val="0973DD"/>
              </a:solidFill>
              <a:latin typeface="微软雅黑" panose="020B0503020204020204" pitchFamily="34" charset="-122"/>
              <a:ea typeface="微软雅黑" panose="020B0503020204020204" pitchFamily="34" charset="-122"/>
            </a:endParaRPr>
          </a:p>
        </p:txBody>
      </p:sp>
      <p:sp>
        <p:nvSpPr>
          <p:cNvPr id="83" name="矩形 82"/>
          <p:cNvSpPr/>
          <p:nvPr/>
        </p:nvSpPr>
        <p:spPr>
          <a:xfrm>
            <a:off x="-776876" y="2858054"/>
            <a:ext cx="8438089" cy="1014730"/>
          </a:xfrm>
          <a:prstGeom prst="rect">
            <a:avLst/>
          </a:prstGeom>
        </p:spPr>
        <p:txBody>
          <a:bodyPr wrap="square">
            <a:spAutoFit/>
          </a:bodyPr>
          <a:lstStyle/>
          <a:p>
            <a:pPr algn="ctr" fontAlgn="auto">
              <a:spcBef>
                <a:spcPts val="0"/>
              </a:spcBef>
              <a:spcAft>
                <a:spcPts val="0"/>
              </a:spcAft>
              <a:defRPr/>
            </a:pPr>
            <a:r>
              <a:rPr lang="en-US" altLang="zh-CN" sz="6000" b="1" dirty="0">
                <a:solidFill>
                  <a:srgbClr val="0973DD"/>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0" b="1" dirty="0">
                <a:solidFill>
                  <a:srgbClr val="0973DD"/>
                </a:solidFill>
                <a:latin typeface="微软雅黑" panose="020B0503020204020204" pitchFamily="34" charset="-122"/>
                <a:ea typeface="微软雅黑" panose="020B0503020204020204" pitchFamily="34" charset="-122"/>
                <a:sym typeface="微软雅黑" panose="020B0503020204020204" pitchFamily="34" charset="-122"/>
              </a:rPr>
              <a:t>国际贸易法</a:t>
            </a:r>
            <a:r>
              <a:rPr lang="en-US" altLang="zh-CN" sz="6000" b="1" dirty="0">
                <a:solidFill>
                  <a:srgbClr val="0973DD"/>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6000" b="1" dirty="0">
              <a:solidFill>
                <a:srgbClr val="0973D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56"/>
                                        </p:tgtEl>
                                        <p:attrNameLst>
                                          <p:attrName>style.visibility</p:attrName>
                                        </p:attrNameLst>
                                      </p:cBhvr>
                                      <p:to>
                                        <p:strVal val="visible"/>
                                      </p:to>
                                    </p:set>
                                    <p:anim calcmode="lin" valueType="num">
                                      <p:cBhvr additive="base">
                                        <p:cTn id="10" dur="500" fill="hold"/>
                                        <p:tgtEl>
                                          <p:spTgt spid="56"/>
                                        </p:tgtEl>
                                        <p:attrNameLst>
                                          <p:attrName>ppt_x</p:attrName>
                                        </p:attrNameLst>
                                      </p:cBhvr>
                                      <p:tavLst>
                                        <p:tav tm="0">
                                          <p:val>
                                            <p:strVal val="0-#ppt_w/2"/>
                                          </p:val>
                                        </p:tav>
                                        <p:tav tm="100000">
                                          <p:val>
                                            <p:strVal val="#ppt_x"/>
                                          </p:val>
                                        </p:tav>
                                      </p:tavLst>
                                    </p:anim>
                                    <p:anim calcmode="lin" valueType="num">
                                      <p:cBhvr additive="base">
                                        <p:cTn id="11" dur="500" fill="hold"/>
                                        <p:tgtEl>
                                          <p:spTgt spid="5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0-#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0-#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fill="hold"/>
                                        <p:tgtEl>
                                          <p:spTgt spid="59"/>
                                        </p:tgtEl>
                                        <p:attrNameLst>
                                          <p:attrName>ppt_x</p:attrName>
                                        </p:attrNameLst>
                                      </p:cBhvr>
                                      <p:tavLst>
                                        <p:tav tm="0">
                                          <p:val>
                                            <p:strVal val="0-#ppt_w/2"/>
                                          </p:val>
                                        </p:tav>
                                        <p:tav tm="100000">
                                          <p:val>
                                            <p:strVal val="#ppt_x"/>
                                          </p:val>
                                        </p:tav>
                                      </p:tavLst>
                                    </p:anim>
                                    <p:anim calcmode="lin" valueType="num">
                                      <p:cBhvr additive="base">
                                        <p:cTn id="26" dur="500" fill="hold"/>
                                        <p:tgtEl>
                                          <p:spTgt spid="59"/>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1000"/>
                                        <p:tgtEl>
                                          <p:spTgt spid="60"/>
                                        </p:tgtEl>
                                      </p:cBhvr>
                                    </p:animEffect>
                                    <p:anim calcmode="lin" valueType="num">
                                      <p:cBhvr>
                                        <p:cTn id="31" dur="1000" fill="hold"/>
                                        <p:tgtEl>
                                          <p:spTgt spid="60"/>
                                        </p:tgtEl>
                                        <p:attrNameLst>
                                          <p:attrName>ppt_x</p:attrName>
                                        </p:attrNameLst>
                                      </p:cBhvr>
                                      <p:tavLst>
                                        <p:tav tm="0">
                                          <p:val>
                                            <p:strVal val="#ppt_x"/>
                                          </p:val>
                                        </p:tav>
                                        <p:tav tm="100000">
                                          <p:val>
                                            <p:strVal val="#ppt_x"/>
                                          </p:val>
                                        </p:tav>
                                      </p:tavLst>
                                    </p:anim>
                                    <p:anim calcmode="lin" valueType="num">
                                      <p:cBhvr>
                                        <p:cTn id="32" dur="1000" fill="hold"/>
                                        <p:tgtEl>
                                          <p:spTgt spid="60"/>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1000"/>
                                        <p:tgtEl>
                                          <p:spTgt spid="66"/>
                                        </p:tgtEl>
                                      </p:cBhvr>
                                    </p:animEffect>
                                    <p:anim calcmode="lin" valueType="num">
                                      <p:cBhvr>
                                        <p:cTn id="37" dur="1000" fill="hold"/>
                                        <p:tgtEl>
                                          <p:spTgt spid="66"/>
                                        </p:tgtEl>
                                        <p:attrNameLst>
                                          <p:attrName>ppt_x</p:attrName>
                                        </p:attrNameLst>
                                      </p:cBhvr>
                                      <p:tavLst>
                                        <p:tav tm="0">
                                          <p:val>
                                            <p:strVal val="#ppt_x"/>
                                          </p:val>
                                        </p:tav>
                                        <p:tav tm="100000">
                                          <p:val>
                                            <p:strVal val="#ppt_x"/>
                                          </p:val>
                                        </p:tav>
                                      </p:tavLst>
                                    </p:anim>
                                    <p:anim calcmode="lin" valueType="num">
                                      <p:cBhvr>
                                        <p:cTn id="38" dur="1000" fill="hold"/>
                                        <p:tgtEl>
                                          <p:spTgt spid="66"/>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additive="base">
                                        <p:cTn id="42" dur="500" fill="hold"/>
                                        <p:tgtEl>
                                          <p:spTgt spid="67"/>
                                        </p:tgtEl>
                                        <p:attrNameLst>
                                          <p:attrName>ppt_x</p:attrName>
                                        </p:attrNameLst>
                                      </p:cBhvr>
                                      <p:tavLst>
                                        <p:tav tm="0">
                                          <p:val>
                                            <p:strVal val="#ppt_x"/>
                                          </p:val>
                                        </p:tav>
                                        <p:tav tm="100000">
                                          <p:val>
                                            <p:strVal val="#ppt_x"/>
                                          </p:val>
                                        </p:tav>
                                      </p:tavLst>
                                    </p:anim>
                                    <p:anim calcmode="lin" valueType="num">
                                      <p:cBhvr additive="base">
                                        <p:cTn id="43" dur="500" fill="hold"/>
                                        <p:tgtEl>
                                          <p:spTgt spid="67"/>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ppt_x"/>
                                          </p:val>
                                        </p:tav>
                                        <p:tav tm="100000">
                                          <p:val>
                                            <p:strVal val="#ppt_x"/>
                                          </p:val>
                                        </p:tav>
                                      </p:tavLst>
                                    </p:anim>
                                    <p:anim calcmode="lin" valueType="num">
                                      <p:cBhvr additive="base">
                                        <p:cTn id="48" dur="500" fill="hold"/>
                                        <p:tgtEl>
                                          <p:spTgt spid="70"/>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500" fill="hold"/>
                                        <p:tgtEl>
                                          <p:spTgt spid="73"/>
                                        </p:tgtEl>
                                        <p:attrNameLst>
                                          <p:attrName>ppt_x</p:attrName>
                                        </p:attrNameLst>
                                      </p:cBhvr>
                                      <p:tavLst>
                                        <p:tav tm="0">
                                          <p:val>
                                            <p:strVal val="#ppt_x"/>
                                          </p:val>
                                        </p:tav>
                                        <p:tav tm="100000">
                                          <p:val>
                                            <p:strVal val="#ppt_x"/>
                                          </p:val>
                                        </p:tav>
                                      </p:tavLst>
                                    </p:anim>
                                    <p:anim calcmode="lin" valueType="num">
                                      <p:cBhvr additive="base">
                                        <p:cTn id="53" dur="500" fill="hold"/>
                                        <p:tgtEl>
                                          <p:spTgt spid="73"/>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2" presetClass="entr" presetSubtype="4"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 calcmode="lin" valueType="num">
                                      <p:cBhvr additive="base">
                                        <p:cTn id="57" dur="500" fill="hold"/>
                                        <p:tgtEl>
                                          <p:spTgt spid="76"/>
                                        </p:tgtEl>
                                        <p:attrNameLst>
                                          <p:attrName>ppt_x</p:attrName>
                                        </p:attrNameLst>
                                      </p:cBhvr>
                                      <p:tavLst>
                                        <p:tav tm="0">
                                          <p:val>
                                            <p:strVal val="#ppt_x"/>
                                          </p:val>
                                        </p:tav>
                                        <p:tav tm="100000">
                                          <p:val>
                                            <p:strVal val="#ppt_x"/>
                                          </p:val>
                                        </p:tav>
                                      </p:tavLst>
                                    </p:anim>
                                    <p:anim calcmode="lin" valueType="num">
                                      <p:cBhvr additive="base">
                                        <p:cTn id="58" dur="500" fill="hold"/>
                                        <p:tgtEl>
                                          <p:spTgt spid="76"/>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79"/>
                                        </p:tgtEl>
                                        <p:attrNameLst>
                                          <p:attrName>style.visibility</p:attrName>
                                        </p:attrNameLst>
                                      </p:cBhvr>
                                      <p:to>
                                        <p:strVal val="visible"/>
                                      </p:to>
                                    </p:set>
                                    <p:anim calcmode="lin" valueType="num">
                                      <p:cBhvr>
                                        <p:cTn id="62" dur="10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63" dur="1000" fill="hold"/>
                                        <p:tgtEl>
                                          <p:spTgt spid="79"/>
                                        </p:tgtEl>
                                        <p:attrNameLst>
                                          <p:attrName>ppt_y</p:attrName>
                                        </p:attrNameLst>
                                      </p:cBhvr>
                                      <p:tavLst>
                                        <p:tav tm="0">
                                          <p:val>
                                            <p:strVal val="#ppt_y"/>
                                          </p:val>
                                        </p:tav>
                                        <p:tav tm="100000">
                                          <p:val>
                                            <p:strVal val="#ppt_y"/>
                                          </p:val>
                                        </p:tav>
                                      </p:tavLst>
                                    </p:anim>
                                    <p:anim calcmode="lin" valueType="num">
                                      <p:cBhvr>
                                        <p:cTn id="64" dur="10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65" dur="10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66" dur="1000" tmFilter="0,0; .5, 1; 1, 1"/>
                                        <p:tgtEl>
                                          <p:spTgt spid="79"/>
                                        </p:tgtEl>
                                      </p:cBhvr>
                                    </p:animEffect>
                                  </p:childTnLst>
                                </p:cTn>
                              </p:par>
                            </p:childTnLst>
                          </p:cTn>
                        </p:par>
                        <p:par>
                          <p:cTn id="67" fill="hold">
                            <p:stCondLst>
                              <p:cond delay="70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80"/>
                                        </p:tgtEl>
                                        <p:attrNameLst>
                                          <p:attrName>style.visibility</p:attrName>
                                        </p:attrNameLst>
                                      </p:cBhvr>
                                      <p:to>
                                        <p:strVal val="visible"/>
                                      </p:to>
                                    </p:set>
                                    <p:anim calcmode="lin" valueType="num">
                                      <p:cBhvr>
                                        <p:cTn id="70" dur="10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71" dur="1000" fill="hold"/>
                                        <p:tgtEl>
                                          <p:spTgt spid="80"/>
                                        </p:tgtEl>
                                        <p:attrNameLst>
                                          <p:attrName>ppt_y</p:attrName>
                                        </p:attrNameLst>
                                      </p:cBhvr>
                                      <p:tavLst>
                                        <p:tav tm="0">
                                          <p:val>
                                            <p:strVal val="#ppt_y"/>
                                          </p:val>
                                        </p:tav>
                                        <p:tav tm="100000">
                                          <p:val>
                                            <p:strVal val="#ppt_y"/>
                                          </p:val>
                                        </p:tav>
                                      </p:tavLst>
                                    </p:anim>
                                    <p:anim calcmode="lin" valueType="num">
                                      <p:cBhvr>
                                        <p:cTn id="72" dur="10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73" dur="10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74" dur="1000" tmFilter="0,0; .5, 1; 1, 1"/>
                                        <p:tgtEl>
                                          <p:spTgt spid="80"/>
                                        </p:tgtEl>
                                      </p:cBhvr>
                                    </p:animEffect>
                                  </p:childTnLst>
                                </p:cTn>
                              </p:par>
                            </p:childTnLst>
                          </p:cTn>
                        </p:par>
                        <p:par>
                          <p:cTn id="75" fill="hold">
                            <p:stCondLst>
                              <p:cond delay="8001"/>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81"/>
                                        </p:tgtEl>
                                        <p:attrNameLst>
                                          <p:attrName>style.visibility</p:attrName>
                                        </p:attrNameLst>
                                      </p:cBhvr>
                                      <p:to>
                                        <p:strVal val="visible"/>
                                      </p:to>
                                    </p:set>
                                    <p:anim calcmode="lin" valueType="num">
                                      <p:cBhvr>
                                        <p:cTn id="78" dur="10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79" dur="1000" fill="hold"/>
                                        <p:tgtEl>
                                          <p:spTgt spid="81"/>
                                        </p:tgtEl>
                                        <p:attrNameLst>
                                          <p:attrName>ppt_y</p:attrName>
                                        </p:attrNameLst>
                                      </p:cBhvr>
                                      <p:tavLst>
                                        <p:tav tm="0">
                                          <p:val>
                                            <p:strVal val="#ppt_y"/>
                                          </p:val>
                                        </p:tav>
                                        <p:tav tm="100000">
                                          <p:val>
                                            <p:strVal val="#ppt_y"/>
                                          </p:val>
                                        </p:tav>
                                      </p:tavLst>
                                    </p:anim>
                                    <p:anim calcmode="lin" valueType="num">
                                      <p:cBhvr>
                                        <p:cTn id="80" dur="10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81" dur="10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82" dur="1000" tmFilter="0,0; .5, 1; 1, 1"/>
                                        <p:tgtEl>
                                          <p:spTgt spid="81"/>
                                        </p:tgtEl>
                                      </p:cBhvr>
                                    </p:animEffect>
                                  </p:childTnLst>
                                </p:cTn>
                              </p:par>
                            </p:childTnLst>
                          </p:cTn>
                        </p:par>
                        <p:par>
                          <p:cTn id="83" fill="hold">
                            <p:stCondLst>
                              <p:cond delay="9001"/>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82"/>
                                        </p:tgtEl>
                                        <p:attrNameLst>
                                          <p:attrName>style.visibility</p:attrName>
                                        </p:attrNameLst>
                                      </p:cBhvr>
                                      <p:to>
                                        <p:strVal val="visible"/>
                                      </p:to>
                                    </p:set>
                                    <p:anim calcmode="lin" valueType="num">
                                      <p:cBhvr>
                                        <p:cTn id="86" dur="10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87" dur="1000" fill="hold"/>
                                        <p:tgtEl>
                                          <p:spTgt spid="82"/>
                                        </p:tgtEl>
                                        <p:attrNameLst>
                                          <p:attrName>ppt_y</p:attrName>
                                        </p:attrNameLst>
                                      </p:cBhvr>
                                      <p:tavLst>
                                        <p:tav tm="0">
                                          <p:val>
                                            <p:strVal val="#ppt_y"/>
                                          </p:val>
                                        </p:tav>
                                        <p:tav tm="100000">
                                          <p:val>
                                            <p:strVal val="#ppt_y"/>
                                          </p:val>
                                        </p:tav>
                                      </p:tavLst>
                                    </p:anim>
                                    <p:anim calcmode="lin" valueType="num">
                                      <p:cBhvr>
                                        <p:cTn id="88" dur="10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89" dur="1000" fill="hold"/>
                                        <p:tgtEl>
                                          <p:spTgt spid="82"/>
                                        </p:tgtEl>
                                        <p:attrNameLst>
                                          <p:attrName>ppt_w</p:attrName>
                                        </p:attrNameLst>
                                      </p:cBhvr>
                                      <p:tavLst>
                                        <p:tav tm="0">
                                          <p:val>
                                            <p:strVal val="#ppt_w/10"/>
                                          </p:val>
                                        </p:tav>
                                        <p:tav tm="50000">
                                          <p:val>
                                            <p:strVal val="#ppt_w+.01"/>
                                          </p:val>
                                        </p:tav>
                                        <p:tav tm="100000">
                                          <p:val>
                                            <p:strVal val="#ppt_w"/>
                                          </p:val>
                                        </p:tav>
                                      </p:tavLst>
                                    </p:anim>
                                    <p:animEffect transition="in" filter="fade">
                                      <p:cBhvr>
                                        <p:cTn id="90" dur="1000" tmFilter="0,0; .5, 1; 1, 1"/>
                                        <p:tgtEl>
                                          <p:spTgt spid="82"/>
                                        </p:tgtEl>
                                      </p:cBhvr>
                                    </p:animEffect>
                                  </p:childTnLst>
                                </p:cTn>
                              </p:par>
                            </p:childTnLst>
                          </p:cTn>
                        </p:par>
                        <p:par>
                          <p:cTn id="91" fill="hold">
                            <p:stCondLst>
                              <p:cond delay="10001"/>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83"/>
                                        </p:tgtEl>
                                        <p:attrNameLst>
                                          <p:attrName>style.visibility</p:attrName>
                                        </p:attrNameLst>
                                      </p:cBhvr>
                                      <p:to>
                                        <p:strVal val="visible"/>
                                      </p:to>
                                    </p:set>
                                    <p:anim calcmode="lin" valueType="num">
                                      <p:cBhvr>
                                        <p:cTn id="94"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83"/>
                                        </p:tgtEl>
                                        <p:attrNameLst>
                                          <p:attrName>ppt_y</p:attrName>
                                        </p:attrNameLst>
                                      </p:cBhvr>
                                      <p:tavLst>
                                        <p:tav tm="0">
                                          <p:val>
                                            <p:strVal val="#ppt_y"/>
                                          </p:val>
                                        </p:tav>
                                        <p:tav tm="100000">
                                          <p:val>
                                            <p:strVal val="#ppt_y"/>
                                          </p:val>
                                        </p:tav>
                                      </p:tavLst>
                                    </p:anim>
                                    <p:anim calcmode="lin" valueType="num">
                                      <p:cBhvr>
                                        <p:cTn id="96"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83"/>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9" repeatCount="indefinite" fill="remove" display="0">
                  <p:stCondLst>
                    <p:cond delay="indefinite"/>
                  </p:stCondLst>
                  <p:endCondLst>
                    <p:cond evt="onStopAudio" delay="0">
                      <p:tgtEl>
                        <p:sldTgt/>
                      </p:tgtEl>
                    </p:cond>
                  </p:endCondLst>
                </p:cTn>
                <p:tgtEl>
                  <p:spTgt spid="47"/>
                </p:tgtEl>
              </p:cMediaNode>
            </p:audio>
          </p:childTnLst>
        </p:cTn>
      </p:par>
    </p:tnLst>
    <p:bldLst>
      <p:bldP spid="56" grpId="0" animBg="1"/>
      <p:bldP spid="57" grpId="0" animBg="1"/>
      <p:bldP spid="58" grpId="0" animBg="1"/>
      <p:bldP spid="59" grpId="0" animBg="1"/>
      <p:bldP spid="66" grpId="0"/>
      <p:bldP spid="79" grpId="0"/>
      <p:bldP spid="80" grpId="0"/>
      <p:bldP spid="81" grpId="0"/>
      <p:bldP spid="82" grpId="0"/>
      <p:bldP spid="8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4930" y="243840"/>
            <a:ext cx="2762250" cy="437515"/>
          </a:xfrm>
          <a:prstGeom prst="rect">
            <a:avLst/>
          </a:prstGeom>
          <a:noFill/>
        </p:spPr>
        <p:txBody>
          <a:bodyPr wrap="square" lIns="68580" tIns="34290" rIns="68580" bIns="34290" rtlCol="0">
            <a:spAutoFit/>
          </a:bodyPr>
          <a:lstStyle/>
          <a:p>
            <a:pPr marL="0" lvl="1"/>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国际贸易的含义</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36752" y="540043"/>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6"/>
          <p:cNvSpPr>
            <a:spLocks noEditPoints="1" noChangeArrowheads="1"/>
          </p:cNvSpPr>
          <p:nvPr/>
        </p:nvSpPr>
        <p:spPr bwMode="auto">
          <a:xfrm>
            <a:off x="5080496" y="4881959"/>
            <a:ext cx="1881187" cy="2003425"/>
          </a:xfrm>
          <a:custGeom>
            <a:avLst/>
            <a:gdLst>
              <a:gd name="T0" fmla="*/ 1460525 w 957"/>
              <a:gd name="T1" fmla="*/ 614777 h 1020"/>
              <a:gd name="T2" fmla="*/ 1486079 w 957"/>
              <a:gd name="T3" fmla="*/ 840653 h 1020"/>
              <a:gd name="T4" fmla="*/ 1383862 w 957"/>
              <a:gd name="T5" fmla="*/ 1007605 h 1020"/>
              <a:gd name="T6" fmla="*/ 1423176 w 957"/>
              <a:gd name="T7" fmla="*/ 669773 h 1020"/>
              <a:gd name="T8" fmla="*/ 1383862 w 957"/>
              <a:gd name="T9" fmla="*/ 298550 h 1020"/>
              <a:gd name="T10" fmla="*/ 1873324 w 957"/>
              <a:gd name="T11" fmla="*/ 1816832 h 1020"/>
              <a:gd name="T12" fmla="*/ 1383862 w 957"/>
              <a:gd name="T13" fmla="*/ 2003425 h 1020"/>
              <a:gd name="T14" fmla="*/ 939611 w 957"/>
              <a:gd name="T15" fmla="*/ 31426 h 1020"/>
              <a:gd name="T16" fmla="*/ 1383862 w 957"/>
              <a:gd name="T17" fmla="*/ 604956 h 1020"/>
              <a:gd name="T18" fmla="*/ 1334719 w 957"/>
              <a:gd name="T19" fmla="*/ 970286 h 1020"/>
              <a:gd name="T20" fmla="*/ 1383862 w 957"/>
              <a:gd name="T21" fmla="*/ 1007605 h 1020"/>
              <a:gd name="T22" fmla="*/ 1307199 w 957"/>
              <a:gd name="T23" fmla="*/ 1111705 h 1020"/>
              <a:gd name="T24" fmla="*/ 1344548 w 957"/>
              <a:gd name="T25" fmla="*/ 1420075 h 1020"/>
              <a:gd name="T26" fmla="*/ 1383862 w 957"/>
              <a:gd name="T27" fmla="*/ 2003425 h 1020"/>
              <a:gd name="T28" fmla="*/ 939611 w 957"/>
              <a:gd name="T29" fmla="*/ 1932716 h 1020"/>
              <a:gd name="T30" fmla="*/ 969096 w 957"/>
              <a:gd name="T31" fmla="*/ 1903254 h 1020"/>
              <a:gd name="T32" fmla="*/ 939611 w 957"/>
              <a:gd name="T33" fmla="*/ 1875756 h 1020"/>
              <a:gd name="T34" fmla="*/ 943542 w 957"/>
              <a:gd name="T35" fmla="*/ 1856114 h 1020"/>
              <a:gd name="T36" fmla="*/ 943542 w 957"/>
              <a:gd name="T37" fmla="*/ 1799154 h 1020"/>
              <a:gd name="T38" fmla="*/ 939611 w 957"/>
              <a:gd name="T39" fmla="*/ 1769692 h 1020"/>
              <a:gd name="T40" fmla="*/ 1157805 w 957"/>
              <a:gd name="T41" fmla="*/ 1302226 h 1020"/>
              <a:gd name="T42" fmla="*/ 941576 w 957"/>
              <a:gd name="T43" fmla="*/ 1392577 h 1020"/>
              <a:gd name="T44" fmla="*/ 939611 w 957"/>
              <a:gd name="T45" fmla="*/ 1204019 h 1020"/>
              <a:gd name="T46" fmla="*/ 1020205 w 957"/>
              <a:gd name="T47" fmla="*/ 1233481 h 1020"/>
              <a:gd name="T48" fmla="*/ 939611 w 957"/>
              <a:gd name="T49" fmla="*/ 1005641 h 1020"/>
              <a:gd name="T50" fmla="*/ 1153874 w 957"/>
              <a:gd name="T51" fmla="*/ 985999 h 1020"/>
              <a:gd name="T52" fmla="*/ 1305233 w 957"/>
              <a:gd name="T53" fmla="*/ 626561 h 1020"/>
              <a:gd name="T54" fmla="*/ 939611 w 957"/>
              <a:gd name="T55" fmla="*/ 31426 h 1020"/>
              <a:gd name="T56" fmla="*/ 776457 w 957"/>
              <a:gd name="T57" fmla="*/ 68745 h 1020"/>
              <a:gd name="T58" fmla="*/ 939611 w 957"/>
              <a:gd name="T59" fmla="*/ 31426 h 1020"/>
              <a:gd name="T60" fmla="*/ 835428 w 957"/>
              <a:gd name="T61" fmla="*/ 400685 h 1020"/>
              <a:gd name="T62" fmla="*/ 577920 w 957"/>
              <a:gd name="T63" fmla="*/ 557816 h 1020"/>
              <a:gd name="T64" fmla="*/ 711588 w 957"/>
              <a:gd name="T65" fmla="*/ 993856 h 1020"/>
              <a:gd name="T66" fmla="*/ 937645 w 957"/>
              <a:gd name="T67" fmla="*/ 938860 h 1020"/>
              <a:gd name="T68" fmla="*/ 939611 w 957"/>
              <a:gd name="T69" fmla="*/ 1005641 h 1020"/>
              <a:gd name="T70" fmla="*/ 860982 w 957"/>
              <a:gd name="T71" fmla="*/ 1233481 h 1020"/>
              <a:gd name="T72" fmla="*/ 939611 w 957"/>
              <a:gd name="T73" fmla="*/ 1392577 h 1020"/>
              <a:gd name="T74" fmla="*/ 727314 w 957"/>
              <a:gd name="T75" fmla="*/ 1306155 h 1020"/>
              <a:gd name="T76" fmla="*/ 939611 w 957"/>
              <a:gd name="T77" fmla="*/ 1769692 h 1020"/>
              <a:gd name="T78" fmla="*/ 939611 w 957"/>
              <a:gd name="T79" fmla="*/ 1799154 h 1020"/>
              <a:gd name="T80" fmla="*/ 939611 w 957"/>
              <a:gd name="T81" fmla="*/ 1856114 h 1020"/>
              <a:gd name="T82" fmla="*/ 916022 w 957"/>
              <a:gd name="T83" fmla="*/ 1903254 h 1020"/>
              <a:gd name="T84" fmla="*/ 939611 w 957"/>
              <a:gd name="T85" fmla="*/ 2003425 h 1020"/>
              <a:gd name="T86" fmla="*/ 497325 w 957"/>
              <a:gd name="T87" fmla="*/ 1433824 h 1020"/>
              <a:gd name="T88" fmla="*/ 672274 w 957"/>
              <a:gd name="T89" fmla="*/ 1257051 h 1020"/>
              <a:gd name="T90" fmla="*/ 520914 w 957"/>
              <a:gd name="T91" fmla="*/ 1019390 h 1020"/>
              <a:gd name="T92" fmla="*/ 497325 w 957"/>
              <a:gd name="T93" fmla="*/ 936896 h 1020"/>
              <a:gd name="T94" fmla="*/ 542537 w 957"/>
              <a:gd name="T95" fmla="*/ 669773 h 1020"/>
              <a:gd name="T96" fmla="*/ 497325 w 957"/>
              <a:gd name="T97" fmla="*/ 280872 h 1020"/>
              <a:gd name="T98" fmla="*/ 420663 w 957"/>
              <a:gd name="T99" fmla="*/ 614777 h 1020"/>
              <a:gd name="T100" fmla="*/ 497325 w 957"/>
              <a:gd name="T101" fmla="*/ 608884 h 1020"/>
              <a:gd name="T102" fmla="*/ 497325 w 957"/>
              <a:gd name="T103" fmla="*/ 936896 h 1020"/>
              <a:gd name="T104" fmla="*/ 446217 w 957"/>
              <a:gd name="T105" fmla="*/ 962430 h 1020"/>
              <a:gd name="T106" fmla="*/ 391177 w 957"/>
              <a:gd name="T107" fmla="*/ 705127 h 1020"/>
              <a:gd name="T108" fmla="*/ 497325 w 957"/>
              <a:gd name="T109" fmla="*/ 2003425 h 1020"/>
              <a:gd name="T110" fmla="*/ 5897 w 957"/>
              <a:gd name="T111" fmla="*/ 1816832 h 1020"/>
              <a:gd name="T112" fmla="*/ 497325 w 957"/>
              <a:gd name="T113" fmla="*/ 2003425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0973DD"/>
          </a:solidFill>
          <a:ln>
            <a:noFill/>
          </a:ln>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latin typeface="Calibri" panose="020F0502020204030204" pitchFamily="34" charset="0"/>
              <a:cs typeface="Calibri" panose="020F0502020204030204" pitchFamily="34" charset="0"/>
              <a:sym typeface="Calibri" panose="020F0502020204030204" pitchFamily="34" charset="0"/>
            </a:endParaRPr>
          </a:p>
        </p:txBody>
      </p:sp>
      <p:sp>
        <p:nvSpPr>
          <p:cNvPr id="17" name="TextBox 16"/>
          <p:cNvSpPr txBox="1"/>
          <p:nvPr/>
        </p:nvSpPr>
        <p:spPr>
          <a:xfrm>
            <a:off x="4106519" y="1814691"/>
            <a:ext cx="954107" cy="400110"/>
          </a:xfrm>
          <a:prstGeom prst="rect">
            <a:avLst/>
          </a:prstGeom>
          <a:noFill/>
        </p:spPr>
        <p:txBody>
          <a:bodyPr wrap="none" rtlCol="0">
            <a:spAutoFit/>
          </a:bodyPr>
          <a:lstStyle/>
          <a:p>
            <a:r>
              <a:rPr lang="zh-CN" altLang="en-US" sz="2000" b="1" dirty="0">
                <a:solidFill>
                  <a:srgbClr val="0973DD"/>
                </a:solidFill>
                <a:latin typeface="微软雅黑" panose="020B0503020204020204" pitchFamily="34" charset="-122"/>
                <a:ea typeface="微软雅黑" panose="020B0503020204020204" pitchFamily="34" charset="-122"/>
              </a:rPr>
              <a:t>平等性</a:t>
            </a:r>
            <a:endParaRPr lang="zh-CN" altLang="en-US" sz="2000" b="1" dirty="0">
              <a:solidFill>
                <a:srgbClr val="0973DD"/>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197705" y="4036093"/>
            <a:ext cx="954107" cy="400110"/>
          </a:xfrm>
          <a:prstGeom prst="rect">
            <a:avLst/>
          </a:prstGeom>
          <a:noFill/>
        </p:spPr>
        <p:txBody>
          <a:bodyPr wrap="none" rtlCol="0">
            <a:spAutoFit/>
          </a:bodyPr>
          <a:lstStyle/>
          <a:p>
            <a:r>
              <a:rPr lang="zh-CN" altLang="en-US" sz="2000" b="1" dirty="0">
                <a:solidFill>
                  <a:srgbClr val="0973DD"/>
                </a:solidFill>
                <a:latin typeface="微软雅黑" panose="020B0503020204020204" pitchFamily="34" charset="-122"/>
                <a:ea typeface="微软雅黑" panose="020B0503020204020204" pitchFamily="34" charset="-122"/>
              </a:rPr>
              <a:t>协议性</a:t>
            </a:r>
            <a:endParaRPr lang="zh-CN" altLang="en-US" sz="2000" b="1" dirty="0">
              <a:solidFill>
                <a:srgbClr val="0973DD"/>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6854807" y="3420540"/>
            <a:ext cx="954107" cy="400110"/>
          </a:xfrm>
          <a:prstGeom prst="rect">
            <a:avLst/>
          </a:prstGeom>
          <a:noFill/>
        </p:spPr>
        <p:txBody>
          <a:bodyPr wrap="none" rtlCol="0">
            <a:spAutoFit/>
          </a:bodyPr>
          <a:lstStyle/>
          <a:p>
            <a:r>
              <a:rPr lang="zh-CN" altLang="en-US" sz="2000" b="1" dirty="0">
                <a:solidFill>
                  <a:srgbClr val="0973DD"/>
                </a:solidFill>
                <a:latin typeface="微软雅黑" panose="020B0503020204020204" pitchFamily="34" charset="-122"/>
                <a:ea typeface="微软雅黑" panose="020B0503020204020204" pitchFamily="34" charset="-122"/>
              </a:rPr>
              <a:t>阶级性</a:t>
            </a:r>
            <a:endParaRPr lang="zh-CN" altLang="en-US" sz="2000" b="1" dirty="0">
              <a:solidFill>
                <a:srgbClr val="0973DD"/>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377754" y="2200298"/>
            <a:ext cx="944880" cy="398780"/>
          </a:xfrm>
          <a:prstGeom prst="rect">
            <a:avLst/>
          </a:prstGeom>
          <a:noFill/>
        </p:spPr>
        <p:txBody>
          <a:bodyPr wrap="none" rtlCol="0">
            <a:spAutoFit/>
          </a:bodyPr>
          <a:lstStyle/>
          <a:p>
            <a:r>
              <a:rPr lang="zh-CN" altLang="en-US" sz="2000" b="1" dirty="0">
                <a:solidFill>
                  <a:srgbClr val="0973DD"/>
                </a:solidFill>
                <a:latin typeface="微软雅黑" panose="020B0503020204020204" pitchFamily="34" charset="-122"/>
                <a:ea typeface="微软雅黑" panose="020B0503020204020204" pitchFamily="34" charset="-122"/>
              </a:rPr>
              <a:t>自愿性</a:t>
            </a:r>
            <a:endParaRPr lang="zh-CN" altLang="en-US" sz="2000" b="1" dirty="0">
              <a:solidFill>
                <a:srgbClr val="0973DD"/>
              </a:solidFill>
              <a:latin typeface="微软雅黑" panose="020B0503020204020204" pitchFamily="34" charset="-122"/>
              <a:ea typeface="微软雅黑" panose="020B0503020204020204" pitchFamily="34" charset="-122"/>
            </a:endParaRPr>
          </a:p>
        </p:txBody>
      </p:sp>
      <p:sp>
        <p:nvSpPr>
          <p:cNvPr id="22" name="椭圆 21"/>
          <p:cNvSpPr/>
          <p:nvPr/>
        </p:nvSpPr>
        <p:spPr>
          <a:xfrm>
            <a:off x="4399560" y="3439661"/>
            <a:ext cx="796487" cy="796487"/>
          </a:xfrm>
          <a:prstGeom prst="ellipse">
            <a:avLst/>
          </a:prstGeom>
          <a:solidFill>
            <a:srgbClr val="0973D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23" name="椭圆 22"/>
          <p:cNvSpPr/>
          <p:nvPr/>
        </p:nvSpPr>
        <p:spPr>
          <a:xfrm>
            <a:off x="6745932" y="3086562"/>
            <a:ext cx="274777" cy="274777"/>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7269983" y="2431812"/>
            <a:ext cx="843828" cy="843828"/>
            <a:chOff x="304800" y="673100"/>
            <a:chExt cx="4000500" cy="4000500"/>
          </a:xfrm>
          <a:effectLst>
            <a:outerShdw blurRad="317500" dist="1905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920038" y="4446907"/>
            <a:ext cx="363793" cy="363793"/>
            <a:chOff x="304800" y="673100"/>
            <a:chExt cx="4000500" cy="4000500"/>
          </a:xfrm>
          <a:effectLst>
            <a:outerShdw blurRad="381000" dist="152400" dir="8100000" algn="tr" rotWithShape="0">
              <a:prstClr val="black">
                <a:alpha val="7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29" name="椭圆 2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317824" y="2496593"/>
            <a:ext cx="479979" cy="479979"/>
            <a:chOff x="304800" y="673100"/>
            <a:chExt cx="4000500" cy="4000500"/>
          </a:xfrm>
          <a:effectLst>
            <a:outerShdw blurRad="381000" dist="152400" dir="8100000" algn="tr" rotWithShape="0">
              <a:prstClr val="black">
                <a:alpha val="7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2" name="椭圆 3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sp>
        <p:nvSpPr>
          <p:cNvPr id="33" name="椭圆 32"/>
          <p:cNvSpPr/>
          <p:nvPr/>
        </p:nvSpPr>
        <p:spPr>
          <a:xfrm>
            <a:off x="6679117" y="1687553"/>
            <a:ext cx="274777" cy="274777"/>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4" name="椭圆 33"/>
          <p:cNvSpPr/>
          <p:nvPr/>
        </p:nvSpPr>
        <p:spPr>
          <a:xfrm>
            <a:off x="7405451" y="4290138"/>
            <a:ext cx="172649" cy="172649"/>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5" name="椭圆 34"/>
          <p:cNvSpPr/>
          <p:nvPr/>
        </p:nvSpPr>
        <p:spPr>
          <a:xfrm>
            <a:off x="5399982" y="1412776"/>
            <a:ext cx="280083" cy="280083"/>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6" name="椭圆 35"/>
          <p:cNvSpPr/>
          <p:nvPr/>
        </p:nvSpPr>
        <p:spPr>
          <a:xfrm>
            <a:off x="6109564" y="3275640"/>
            <a:ext cx="137389" cy="137389"/>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7" name="矩形 36"/>
          <p:cNvSpPr/>
          <p:nvPr/>
        </p:nvSpPr>
        <p:spPr>
          <a:xfrm>
            <a:off x="8401844" y="1340768"/>
            <a:ext cx="867410" cy="367030"/>
          </a:xfrm>
          <a:prstGeom prst="rect">
            <a:avLst/>
          </a:prstGeom>
        </p:spPr>
        <p:txBody>
          <a:bodyPr wrap="none" lIns="91431" tIns="45716" rIns="91431" bIns="45716">
            <a:spAutoFit/>
          </a:bodyPr>
          <a:lstStyle/>
          <a:p>
            <a:r>
              <a:rPr lang="zh-CN" altLang="en-US" b="1" dirty="0">
                <a:solidFill>
                  <a:srgbClr val="0973DD"/>
                </a:solidFill>
                <a:latin typeface="微软雅黑" panose="020B0503020204020204" pitchFamily="34" charset="-122"/>
                <a:ea typeface="微软雅黑" panose="020B0503020204020204" pitchFamily="34" charset="-122"/>
              </a:rPr>
              <a:t>自愿性</a:t>
            </a:r>
            <a:endParaRPr lang="en-US" altLang="zh-CN" b="1" dirty="0">
              <a:solidFill>
                <a:srgbClr val="0973DD"/>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8401843" y="1705714"/>
            <a:ext cx="3024336"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1400" dirty="0">
                <a:solidFill>
                  <a:srgbClr val="0E0E0E"/>
                </a:solidFill>
                <a:latin typeface="宋体" panose="02010600030101010101" pitchFamily="2" charset="-122"/>
                <a:ea typeface="宋体" panose="02010600030101010101" pitchFamily="2" charset="-122"/>
              </a:rPr>
              <a:t>必须在双方意思表示一致的基础上。</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rgbClr val="0E0E0E"/>
                </a:solidFill>
                <a:latin typeface="宋体" panose="02010600030101010101" pitchFamily="2" charset="-122"/>
                <a:ea typeface="宋体" panose="02010600030101010101" pitchFamily="2" charset="-122"/>
              </a:rPr>
              <a:t>不能威逼利诱强迫。</a:t>
            </a:r>
            <a:endParaRPr lang="en-US" altLang="zh-CN" sz="1400" dirty="0">
              <a:solidFill>
                <a:srgbClr val="0E0E0E"/>
              </a:solidFill>
              <a:latin typeface="宋体" panose="02010600030101010101" pitchFamily="2" charset="-122"/>
              <a:ea typeface="宋体" panose="02010600030101010101" pitchFamily="2" charset="-122"/>
            </a:endParaRPr>
          </a:p>
          <a:p>
            <a:pPr indent="0">
              <a:buNone/>
            </a:pPr>
            <a:endParaRPr lang="zh-CN" altLang="en-US" sz="1400" dirty="0">
              <a:solidFill>
                <a:srgbClr val="0E0E0E"/>
              </a:solidFill>
              <a:latin typeface="宋体" panose="02010600030101010101" pitchFamily="2" charset="-122"/>
              <a:ea typeface="宋体" panose="02010600030101010101" pitchFamily="2" charset="-122"/>
            </a:endParaRPr>
          </a:p>
        </p:txBody>
      </p:sp>
      <p:sp>
        <p:nvSpPr>
          <p:cNvPr id="41" name="矩形 40"/>
          <p:cNvSpPr/>
          <p:nvPr/>
        </p:nvSpPr>
        <p:spPr>
          <a:xfrm>
            <a:off x="8401844" y="3750808"/>
            <a:ext cx="877145" cy="369324"/>
          </a:xfrm>
          <a:prstGeom prst="rect">
            <a:avLst/>
          </a:prstGeom>
        </p:spPr>
        <p:txBody>
          <a:bodyPr wrap="none" lIns="91431" tIns="45716" rIns="91431" bIns="45716">
            <a:spAutoFit/>
          </a:bodyPr>
          <a:lstStyle/>
          <a:p>
            <a:r>
              <a:rPr lang="zh-CN" altLang="en-US" b="1" dirty="0">
                <a:solidFill>
                  <a:srgbClr val="0973DD"/>
                </a:solidFill>
                <a:latin typeface="微软雅黑" panose="020B0503020204020204" pitchFamily="34" charset="-122"/>
                <a:ea typeface="微软雅黑" panose="020B0503020204020204" pitchFamily="34" charset="-122"/>
              </a:rPr>
              <a:t>阶级性</a:t>
            </a:r>
            <a:endParaRPr lang="en-US" altLang="zh-CN" b="1" dirty="0">
              <a:solidFill>
                <a:srgbClr val="0973DD"/>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8401843" y="4115754"/>
            <a:ext cx="3024336" cy="121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1400" dirty="0">
                <a:solidFill>
                  <a:srgbClr val="0E0E0E"/>
                </a:solidFill>
                <a:latin typeface="宋体" panose="02010600030101010101" pitchFamily="2" charset="-122"/>
                <a:ea typeface="宋体" panose="02010600030101010101" pitchFamily="2" charset="-122"/>
              </a:rPr>
              <a:t>法是随着阶级和国家的出现而开始产生，通过国家在特定历史条件下的合作与斗争达成的协议而形成、变化和发展的。</a:t>
            </a:r>
            <a:endParaRPr lang="zh-CN" altLang="en-US" sz="1400" dirty="0">
              <a:solidFill>
                <a:srgbClr val="0E0E0E"/>
              </a:solidFill>
              <a:latin typeface="宋体" panose="02010600030101010101" pitchFamily="2" charset="-122"/>
              <a:ea typeface="宋体" panose="02010600030101010101" pitchFamily="2" charset="-122"/>
            </a:endParaRPr>
          </a:p>
          <a:p>
            <a:pPr indent="0">
              <a:buNone/>
            </a:pPr>
            <a:endParaRPr lang="zh-CN" altLang="en-US" sz="1400" dirty="0">
              <a:solidFill>
                <a:srgbClr val="0E0E0E"/>
              </a:solidFill>
              <a:latin typeface="宋体" panose="02010600030101010101" pitchFamily="2" charset="-122"/>
              <a:ea typeface="宋体" panose="02010600030101010101" pitchFamily="2" charset="-122"/>
            </a:endParaRPr>
          </a:p>
        </p:txBody>
      </p:sp>
      <p:sp>
        <p:nvSpPr>
          <p:cNvPr id="43" name="矩形 42"/>
          <p:cNvSpPr/>
          <p:nvPr/>
        </p:nvSpPr>
        <p:spPr>
          <a:xfrm>
            <a:off x="1057028" y="1340768"/>
            <a:ext cx="877145" cy="369324"/>
          </a:xfrm>
          <a:prstGeom prst="rect">
            <a:avLst/>
          </a:prstGeom>
        </p:spPr>
        <p:txBody>
          <a:bodyPr wrap="none" lIns="91431" tIns="45716" rIns="91431" bIns="45716">
            <a:spAutoFit/>
          </a:bodyPr>
          <a:lstStyle/>
          <a:p>
            <a:r>
              <a:rPr lang="zh-CN" altLang="en-US" b="1" dirty="0">
                <a:solidFill>
                  <a:srgbClr val="0973DD"/>
                </a:solidFill>
                <a:latin typeface="微软雅黑" panose="020B0503020204020204" pitchFamily="34" charset="-122"/>
                <a:ea typeface="微软雅黑" panose="020B0503020204020204" pitchFamily="34" charset="-122"/>
              </a:rPr>
              <a:t>平等性</a:t>
            </a:r>
            <a:endParaRPr lang="en-US" altLang="zh-CN" b="1" dirty="0">
              <a:solidFill>
                <a:srgbClr val="0973DD"/>
              </a:solidFill>
              <a:latin typeface="微软雅黑" panose="020B0503020204020204" pitchFamily="34" charset="-122"/>
              <a:ea typeface="微软雅黑" panose="020B0503020204020204" pitchFamily="34" charset="-122"/>
            </a:endParaRPr>
          </a:p>
        </p:txBody>
      </p:sp>
      <p:sp>
        <p:nvSpPr>
          <p:cNvPr id="44" name="矩形 47"/>
          <p:cNvSpPr>
            <a:spLocks noChangeArrowheads="1"/>
          </p:cNvSpPr>
          <p:nvPr/>
        </p:nvSpPr>
        <p:spPr bwMode="auto">
          <a:xfrm>
            <a:off x="1057027" y="1705714"/>
            <a:ext cx="3024336" cy="103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1400" dirty="0">
                <a:solidFill>
                  <a:srgbClr val="0E0E0E"/>
                </a:solidFill>
                <a:latin typeface="宋体" panose="02010600030101010101" pitchFamily="2" charset="-122"/>
                <a:ea typeface="宋体" panose="02010600030101010101" pitchFamily="2" charset="-122"/>
              </a:rPr>
              <a:t>合同法的主体自然人，法人，组织或者国家。</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rgbClr val="0E0E0E"/>
                </a:solidFill>
                <a:latin typeface="宋体" panose="02010600030101010101" pitchFamily="2" charset="-122"/>
                <a:ea typeface="宋体" panose="02010600030101010101" pitchFamily="2" charset="-122"/>
              </a:rPr>
              <a:t>两个以上的主体。</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rgbClr val="0E0E0E"/>
                </a:solidFill>
                <a:latin typeface="宋体" panose="02010600030101010101" pitchFamily="2" charset="-122"/>
                <a:ea typeface="宋体" panose="02010600030101010101" pitchFamily="2" charset="-122"/>
              </a:rPr>
              <a:t>主体间地位平等。</a:t>
            </a:r>
            <a:endParaRPr lang="zh-CN" altLang="en-US" sz="1400" dirty="0">
              <a:solidFill>
                <a:srgbClr val="0E0E0E"/>
              </a:solidFill>
              <a:latin typeface="宋体" panose="02010600030101010101" pitchFamily="2" charset="-122"/>
              <a:ea typeface="宋体" panose="02010600030101010101" pitchFamily="2" charset="-122"/>
            </a:endParaRPr>
          </a:p>
        </p:txBody>
      </p:sp>
      <p:sp>
        <p:nvSpPr>
          <p:cNvPr id="47" name="矩形 46"/>
          <p:cNvSpPr/>
          <p:nvPr/>
        </p:nvSpPr>
        <p:spPr>
          <a:xfrm>
            <a:off x="1057028" y="3750808"/>
            <a:ext cx="877145" cy="369324"/>
          </a:xfrm>
          <a:prstGeom prst="rect">
            <a:avLst/>
          </a:prstGeom>
        </p:spPr>
        <p:txBody>
          <a:bodyPr wrap="none" lIns="91431" tIns="45716" rIns="91431" bIns="45716">
            <a:spAutoFit/>
          </a:bodyPr>
          <a:lstStyle/>
          <a:p>
            <a:r>
              <a:rPr lang="zh-CN" altLang="en-US" b="1" dirty="0">
                <a:solidFill>
                  <a:srgbClr val="0973DD"/>
                </a:solidFill>
                <a:latin typeface="微软雅黑" panose="020B0503020204020204" pitchFamily="34" charset="-122"/>
                <a:ea typeface="微软雅黑" panose="020B0503020204020204" pitchFamily="34" charset="-122"/>
              </a:rPr>
              <a:t>协议性</a:t>
            </a:r>
            <a:endParaRPr lang="en-US" altLang="zh-CN" b="1" dirty="0">
              <a:solidFill>
                <a:srgbClr val="0973DD"/>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1057027" y="4115754"/>
            <a:ext cx="3024336" cy="1252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1400" dirty="0">
                <a:solidFill>
                  <a:srgbClr val="0E0E0E"/>
                </a:solidFill>
                <a:latin typeface="宋体" panose="02010600030101010101" pitchFamily="2" charset="-122"/>
                <a:ea typeface="宋体" panose="02010600030101010101" pitchFamily="2" charset="-122"/>
              </a:rPr>
              <a:t>合同以设立、变更和终止民事权利义务关系为目的民事法律行为。</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rgbClr val="0E0E0E"/>
                </a:solidFill>
                <a:latin typeface="宋体" panose="02010600030101010101" pitchFamily="2" charset="-122"/>
                <a:ea typeface="宋体" panose="02010600030101010101" pitchFamily="2" charset="-122"/>
              </a:rPr>
              <a:t>通过</a:t>
            </a:r>
            <a:r>
              <a:rPr lang="zh-CN" sz="1400" dirty="0">
                <a:solidFill>
                  <a:srgbClr val="0E0E0E"/>
                </a:solidFill>
                <a:latin typeface="宋体" panose="02010600030101010101" pitchFamily="2" charset="-122"/>
                <a:ea typeface="宋体" panose="02010600030101010101" pitchFamily="2" charset="-122"/>
              </a:rPr>
              <a:t>必要程序要约与承诺确定的协议</a:t>
            </a:r>
            <a:r>
              <a:rPr lang="zh-CN" altLang="en-US" sz="1400" dirty="0">
                <a:solidFill>
                  <a:srgbClr val="0E0E0E"/>
                </a:solidFill>
                <a:latin typeface="宋体" panose="02010600030101010101" pitchFamily="2" charset="-122"/>
                <a:ea typeface="宋体" panose="02010600030101010101" pitchFamily="2" charset="-122"/>
              </a:rPr>
              <a:t>。</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chemeClr val="tx1">
                    <a:lumMod val="50000"/>
                    <a:lumOff val="50000"/>
                  </a:schemeClr>
                </a:solidFill>
                <a:sym typeface="微软雅黑" panose="020B0503020204020204" pitchFamily="34" charset="-122"/>
              </a:rPr>
              <a:t>非身份关系的协议。</a:t>
            </a:r>
            <a:endParaRPr lang="zh-CN" altLang="en-US" sz="1400" dirty="0">
              <a:solidFill>
                <a:schemeClr val="tx1">
                  <a:lumMod val="50000"/>
                  <a:lumOff val="50000"/>
                </a:schemeClr>
              </a:solidFill>
              <a:sym typeface="微软雅黑" panose="020B0503020204020204" pitchFamily="34" charset="-122"/>
            </a:endParaRPr>
          </a:p>
        </p:txBody>
      </p:sp>
      <p:grpSp>
        <p:nvGrpSpPr>
          <p:cNvPr id="49" name="组合 48"/>
          <p:cNvGrpSpPr/>
          <p:nvPr/>
        </p:nvGrpSpPr>
        <p:grpSpPr>
          <a:xfrm>
            <a:off x="6417558" y="1916832"/>
            <a:ext cx="288032" cy="288032"/>
            <a:chOff x="304800" y="673100"/>
            <a:chExt cx="4000500" cy="4000500"/>
          </a:xfrm>
          <a:effectLst>
            <a:outerShdw blurRad="317500" dist="1905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51" name="椭圆 50"/>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grpSp>
        <p:nvGrpSpPr>
          <p:cNvPr id="52" name="组合 51"/>
          <p:cNvGrpSpPr/>
          <p:nvPr/>
        </p:nvGrpSpPr>
        <p:grpSpPr>
          <a:xfrm>
            <a:off x="5210401" y="2100807"/>
            <a:ext cx="1216966" cy="1216966"/>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142516" y="4630478"/>
            <a:ext cx="238682" cy="238682"/>
            <a:chOff x="304800" y="673100"/>
            <a:chExt cx="4000500" cy="4000500"/>
          </a:xfrm>
          <a:effectLst>
            <a:outerShdw blurRad="317500" dist="1905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57" name="椭圆 56"/>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grpSp>
        <p:nvGrpSpPr>
          <p:cNvPr id="58" name="组合 57"/>
          <p:cNvGrpSpPr/>
          <p:nvPr/>
        </p:nvGrpSpPr>
        <p:grpSpPr>
          <a:xfrm>
            <a:off x="6178258" y="3478020"/>
            <a:ext cx="812117" cy="812117"/>
            <a:chOff x="304800" y="673100"/>
            <a:chExt cx="4000500" cy="4000500"/>
          </a:xfrm>
          <a:effectLst>
            <a:outerShdw blurRad="317500" dist="1905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pic>
        <p:nvPicPr>
          <p:cNvPr id="4" name="图片 3" descr="view (3)"/>
          <p:cNvPicPr>
            <a:picLocks noChangeAspect="1"/>
          </p:cNvPicPr>
          <p:nvPr/>
        </p:nvPicPr>
        <p:blipFill>
          <a:blip r:embed="rId1"/>
          <a:stretch>
            <a:fillRect/>
          </a:stretch>
        </p:blipFill>
        <p:spPr>
          <a:xfrm>
            <a:off x="734695" y="854075"/>
            <a:ext cx="10690860" cy="5533390"/>
          </a:xfrm>
          <a:prstGeom prst="rect">
            <a:avLst/>
          </a:prstGeom>
        </p:spPr>
      </p:pic>
      <p:sp>
        <p:nvSpPr>
          <p:cNvPr id="5" name="单圆角矩形 4"/>
          <p:cNvSpPr/>
          <p:nvPr/>
        </p:nvSpPr>
        <p:spPr>
          <a:xfrm>
            <a:off x="1489075" y="1557020"/>
            <a:ext cx="1656715" cy="431800"/>
          </a:xfrm>
          <a:prstGeom prst="snipRoundRect">
            <a:avLst/>
          </a:prstGeom>
        </p:spPr>
        <p:style>
          <a:lnRef idx="0">
            <a:schemeClr val="accent1"/>
          </a:lnRef>
          <a:fillRef idx="3">
            <a:schemeClr val="accent1"/>
          </a:fillRef>
          <a:effectRef idx="3">
            <a:schemeClr val="accent1"/>
          </a:effectRef>
          <a:fontRef idx="minor">
            <a:schemeClr val="lt1"/>
          </a:fontRef>
        </p:style>
        <p:txBody>
          <a:bodyPr rtlCol="0" anchor="ctr"/>
          <a:p>
            <a:pPr algn="ctr"/>
            <a:endParaRPr lang="zh-CN" altLang="en-US"/>
          </a:p>
        </p:txBody>
      </p:sp>
      <p:sp>
        <p:nvSpPr>
          <p:cNvPr id="6" name="五角星 5"/>
          <p:cNvSpPr/>
          <p:nvPr/>
        </p:nvSpPr>
        <p:spPr>
          <a:xfrm>
            <a:off x="1993265" y="1530985"/>
            <a:ext cx="648335" cy="431800"/>
          </a:xfrm>
          <a:prstGeom prst="star5">
            <a:avLst/>
          </a:prstGeom>
        </p:spPr>
        <p:style>
          <a:lnRef idx="1">
            <a:schemeClr val="accent6"/>
          </a:lnRef>
          <a:fillRef idx="2">
            <a:schemeClr val="accent6"/>
          </a:fillRef>
          <a:effectRef idx="1">
            <a:schemeClr val="accent6"/>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par>
                                <p:cTn id="48" presetID="53" presetClass="entr" presetSubtype="16" fill="hold" nodeType="withEffect">
                                  <p:stCondLst>
                                    <p:cond delay="400"/>
                                  </p:stCondLst>
                                  <p:childTnLst>
                                    <p:set>
                                      <p:cBhvr>
                                        <p:cTn id="49" dur="1" fill="hold">
                                          <p:stCondLst>
                                            <p:cond delay="0"/>
                                          </p:stCondLst>
                                        </p:cTn>
                                        <p:tgtEl>
                                          <p:spTgt spid="52"/>
                                        </p:tgtEl>
                                        <p:attrNameLst>
                                          <p:attrName>style.visibility</p:attrName>
                                        </p:attrNameLst>
                                      </p:cBhvr>
                                      <p:to>
                                        <p:strVal val="visible"/>
                                      </p:to>
                                    </p:set>
                                    <p:anim calcmode="lin" valueType="num">
                                      <p:cBhvr>
                                        <p:cTn id="50" dur="500" fill="hold"/>
                                        <p:tgtEl>
                                          <p:spTgt spid="52"/>
                                        </p:tgtEl>
                                        <p:attrNameLst>
                                          <p:attrName>ppt_w</p:attrName>
                                        </p:attrNameLst>
                                      </p:cBhvr>
                                      <p:tavLst>
                                        <p:tav tm="0">
                                          <p:val>
                                            <p:fltVal val="0"/>
                                          </p:val>
                                        </p:tav>
                                        <p:tav tm="100000">
                                          <p:val>
                                            <p:strVal val="#ppt_w"/>
                                          </p:val>
                                        </p:tav>
                                      </p:tavLst>
                                    </p:anim>
                                    <p:anim calcmode="lin" valueType="num">
                                      <p:cBhvr>
                                        <p:cTn id="51" dur="500" fill="hold"/>
                                        <p:tgtEl>
                                          <p:spTgt spid="52"/>
                                        </p:tgtEl>
                                        <p:attrNameLst>
                                          <p:attrName>ppt_h</p:attrName>
                                        </p:attrNameLst>
                                      </p:cBhvr>
                                      <p:tavLst>
                                        <p:tav tm="0">
                                          <p:val>
                                            <p:fltVal val="0"/>
                                          </p:val>
                                        </p:tav>
                                        <p:tav tm="100000">
                                          <p:val>
                                            <p:strVal val="#ppt_h"/>
                                          </p:val>
                                        </p:tav>
                                      </p:tavLst>
                                    </p:anim>
                                    <p:animEffect transition="in" filter="fade">
                                      <p:cBhvr>
                                        <p:cTn id="52" dur="500"/>
                                        <p:tgtEl>
                                          <p:spTgt spid="52"/>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53" presetClass="entr" presetSubtype="16"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par>
                                <p:cTn id="68" presetID="53" presetClass="entr" presetSubtype="16" fill="hold" nodeType="withEffect">
                                  <p:stCondLst>
                                    <p:cond delay="40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par>
                                <p:cTn id="73" presetID="53" presetClass="entr" presetSubtype="16" fill="hold" nodeType="withEffect">
                                  <p:stCondLst>
                                    <p:cond delay="20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33"/>
                                        </p:tgtEl>
                                        <p:attrNameLst>
                                          <p:attrName>style.visibility</p:attrName>
                                        </p:attrNameLst>
                                      </p:cBhvr>
                                      <p:to>
                                        <p:strVal val="visible"/>
                                      </p:to>
                                    </p:set>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fltVal val="0"/>
                                          </p:val>
                                        </p:tav>
                                        <p:tav tm="100000">
                                          <p:val>
                                            <p:strVal val="#ppt_h"/>
                                          </p:val>
                                        </p:tav>
                                      </p:tavLst>
                                    </p:anim>
                                    <p:animEffect transition="in" filter="fade">
                                      <p:cBhvr>
                                        <p:cTn id="82" dur="500"/>
                                        <p:tgtEl>
                                          <p:spTgt spid="3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53" presetClass="entr" presetSubtype="16" fill="hold" nodeType="withEffect">
                                  <p:stCondLst>
                                    <p:cond delay="400"/>
                                  </p:stCondLst>
                                  <p:childTnLst>
                                    <p:set>
                                      <p:cBhvr>
                                        <p:cTn id="89" dur="1" fill="hold">
                                          <p:stCondLst>
                                            <p:cond delay="0"/>
                                          </p:stCondLst>
                                        </p:cTn>
                                        <p:tgtEl>
                                          <p:spTgt spid="58"/>
                                        </p:tgtEl>
                                        <p:attrNameLst>
                                          <p:attrName>style.visibility</p:attrName>
                                        </p:attrNameLst>
                                      </p:cBhvr>
                                      <p:to>
                                        <p:strVal val="visible"/>
                                      </p:to>
                                    </p:set>
                                    <p:anim calcmode="lin" valueType="num">
                                      <p:cBhvr>
                                        <p:cTn id="90" dur="500" fill="hold"/>
                                        <p:tgtEl>
                                          <p:spTgt spid="58"/>
                                        </p:tgtEl>
                                        <p:attrNameLst>
                                          <p:attrName>ppt_w</p:attrName>
                                        </p:attrNameLst>
                                      </p:cBhvr>
                                      <p:tavLst>
                                        <p:tav tm="0">
                                          <p:val>
                                            <p:fltVal val="0"/>
                                          </p:val>
                                        </p:tav>
                                        <p:tav tm="100000">
                                          <p:val>
                                            <p:strVal val="#ppt_w"/>
                                          </p:val>
                                        </p:tav>
                                      </p:tavLst>
                                    </p:anim>
                                    <p:anim calcmode="lin" valueType="num">
                                      <p:cBhvr>
                                        <p:cTn id="91" dur="500" fill="hold"/>
                                        <p:tgtEl>
                                          <p:spTgt spid="58"/>
                                        </p:tgtEl>
                                        <p:attrNameLst>
                                          <p:attrName>ppt_h</p:attrName>
                                        </p:attrNameLst>
                                      </p:cBhvr>
                                      <p:tavLst>
                                        <p:tav tm="0">
                                          <p:val>
                                            <p:fltVal val="0"/>
                                          </p:val>
                                        </p:tav>
                                        <p:tav tm="100000">
                                          <p:val>
                                            <p:strVal val="#ppt_h"/>
                                          </p:val>
                                        </p:tav>
                                      </p:tavLst>
                                    </p:anim>
                                    <p:animEffect transition="in" filter="fade">
                                      <p:cBhvr>
                                        <p:cTn id="92" dur="500"/>
                                        <p:tgtEl>
                                          <p:spTgt spid="5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35"/>
                                        </p:tgtEl>
                                        <p:attrNameLst>
                                          <p:attrName>style.visibility</p:attrName>
                                        </p:attrNameLst>
                                      </p:cBhvr>
                                      <p:to>
                                        <p:strVal val="visible"/>
                                      </p:to>
                                    </p:set>
                                    <p:anim calcmode="lin" valueType="num">
                                      <p:cBhvr>
                                        <p:cTn id="95" dur="500" fill="hold"/>
                                        <p:tgtEl>
                                          <p:spTgt spid="35"/>
                                        </p:tgtEl>
                                        <p:attrNameLst>
                                          <p:attrName>ppt_w</p:attrName>
                                        </p:attrNameLst>
                                      </p:cBhvr>
                                      <p:tavLst>
                                        <p:tav tm="0">
                                          <p:val>
                                            <p:fltVal val="0"/>
                                          </p:val>
                                        </p:tav>
                                        <p:tav tm="100000">
                                          <p:val>
                                            <p:strVal val="#ppt_w"/>
                                          </p:val>
                                        </p:tav>
                                      </p:tavLst>
                                    </p:anim>
                                    <p:anim calcmode="lin" valueType="num">
                                      <p:cBhvr>
                                        <p:cTn id="96" dur="500" fill="hold"/>
                                        <p:tgtEl>
                                          <p:spTgt spid="35"/>
                                        </p:tgtEl>
                                        <p:attrNameLst>
                                          <p:attrName>ppt_h</p:attrName>
                                        </p:attrNameLst>
                                      </p:cBhvr>
                                      <p:tavLst>
                                        <p:tav tm="0">
                                          <p:val>
                                            <p:fltVal val="0"/>
                                          </p:val>
                                        </p:tav>
                                        <p:tav tm="100000">
                                          <p:val>
                                            <p:strVal val="#ppt_h"/>
                                          </p:val>
                                        </p:tav>
                                      </p:tavLst>
                                    </p:anim>
                                    <p:animEffect transition="in" filter="fade">
                                      <p:cBhvr>
                                        <p:cTn id="97" dur="500"/>
                                        <p:tgtEl>
                                          <p:spTgt spid="35"/>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6"/>
                                        </p:tgtEl>
                                        <p:attrNameLst>
                                          <p:attrName>style.visibility</p:attrName>
                                        </p:attrNameLst>
                                      </p:cBhvr>
                                      <p:to>
                                        <p:strVal val="visible"/>
                                      </p:to>
                                    </p:set>
                                    <p:anim calcmode="lin" valueType="num">
                                      <p:cBhvr>
                                        <p:cTn id="100" dur="500" fill="hold"/>
                                        <p:tgtEl>
                                          <p:spTgt spid="36"/>
                                        </p:tgtEl>
                                        <p:attrNameLst>
                                          <p:attrName>ppt_w</p:attrName>
                                        </p:attrNameLst>
                                      </p:cBhvr>
                                      <p:tavLst>
                                        <p:tav tm="0">
                                          <p:val>
                                            <p:fltVal val="0"/>
                                          </p:val>
                                        </p:tav>
                                        <p:tav tm="100000">
                                          <p:val>
                                            <p:strVal val="#ppt_w"/>
                                          </p:val>
                                        </p:tav>
                                      </p:tavLst>
                                    </p:anim>
                                    <p:anim calcmode="lin" valueType="num">
                                      <p:cBhvr>
                                        <p:cTn id="101" dur="500" fill="hold"/>
                                        <p:tgtEl>
                                          <p:spTgt spid="36"/>
                                        </p:tgtEl>
                                        <p:attrNameLst>
                                          <p:attrName>ppt_h</p:attrName>
                                        </p:attrNameLst>
                                      </p:cBhvr>
                                      <p:tavLst>
                                        <p:tav tm="0">
                                          <p:val>
                                            <p:fltVal val="0"/>
                                          </p:val>
                                        </p:tav>
                                        <p:tav tm="100000">
                                          <p:val>
                                            <p:strVal val="#ppt_h"/>
                                          </p:val>
                                        </p:tav>
                                      </p:tavLst>
                                    </p:anim>
                                    <p:animEffect transition="in" filter="fade">
                                      <p:cBhvr>
                                        <p:cTn id="102" dur="500"/>
                                        <p:tgtEl>
                                          <p:spTgt spid="36"/>
                                        </p:tgtEl>
                                      </p:cBhvr>
                                    </p:animEffect>
                                  </p:childTnLst>
                                </p:cTn>
                              </p:par>
                              <p:par>
                                <p:cTn id="103" presetID="53" presetClass="entr" presetSubtype="16" fill="hold" nodeType="withEffect">
                                  <p:stCondLst>
                                    <p:cond delay="0"/>
                                  </p:stCondLst>
                                  <p:childTnLst>
                                    <p:set>
                                      <p:cBhvr>
                                        <p:cTn id="104" dur="1" fill="hold">
                                          <p:stCondLst>
                                            <p:cond delay="0"/>
                                          </p:stCondLst>
                                        </p:cTn>
                                        <p:tgtEl>
                                          <p:spTgt spid="55"/>
                                        </p:tgtEl>
                                        <p:attrNameLst>
                                          <p:attrName>style.visibility</p:attrName>
                                        </p:attrNameLst>
                                      </p:cBhvr>
                                      <p:to>
                                        <p:strVal val="visible"/>
                                      </p:to>
                                    </p:set>
                                    <p:anim calcmode="lin" valueType="num">
                                      <p:cBhvr>
                                        <p:cTn id="105" dur="500" fill="hold"/>
                                        <p:tgtEl>
                                          <p:spTgt spid="55"/>
                                        </p:tgtEl>
                                        <p:attrNameLst>
                                          <p:attrName>ppt_w</p:attrName>
                                        </p:attrNameLst>
                                      </p:cBhvr>
                                      <p:tavLst>
                                        <p:tav tm="0">
                                          <p:val>
                                            <p:fltVal val="0"/>
                                          </p:val>
                                        </p:tav>
                                        <p:tav tm="100000">
                                          <p:val>
                                            <p:strVal val="#ppt_w"/>
                                          </p:val>
                                        </p:tav>
                                      </p:tavLst>
                                    </p:anim>
                                    <p:anim calcmode="lin" valueType="num">
                                      <p:cBhvr>
                                        <p:cTn id="106" dur="500" fill="hold"/>
                                        <p:tgtEl>
                                          <p:spTgt spid="55"/>
                                        </p:tgtEl>
                                        <p:attrNameLst>
                                          <p:attrName>ppt_h</p:attrName>
                                        </p:attrNameLst>
                                      </p:cBhvr>
                                      <p:tavLst>
                                        <p:tav tm="0">
                                          <p:val>
                                            <p:fltVal val="0"/>
                                          </p:val>
                                        </p:tav>
                                        <p:tav tm="100000">
                                          <p:val>
                                            <p:strVal val="#ppt_h"/>
                                          </p:val>
                                        </p:tav>
                                      </p:tavLst>
                                    </p:anim>
                                    <p:animEffect transition="in" filter="fade">
                                      <p:cBhvr>
                                        <p:cTn id="107" dur="500"/>
                                        <p:tgtEl>
                                          <p:spTgt spid="55"/>
                                        </p:tgtEl>
                                      </p:cBhvr>
                                    </p:animEffect>
                                  </p:childTnLst>
                                </p:cTn>
                              </p:par>
                              <p:par>
                                <p:cTn id="108" presetID="53" presetClass="entr" presetSubtype="16" fill="hold" nodeType="withEffect">
                                  <p:stCondLst>
                                    <p:cond delay="0"/>
                                  </p:stCondLst>
                                  <p:childTnLst>
                                    <p:set>
                                      <p:cBhvr>
                                        <p:cTn id="109" dur="1" fill="hold">
                                          <p:stCondLst>
                                            <p:cond delay="0"/>
                                          </p:stCondLst>
                                        </p:cTn>
                                        <p:tgtEl>
                                          <p:spTgt spid="49"/>
                                        </p:tgtEl>
                                        <p:attrNameLst>
                                          <p:attrName>style.visibility</p:attrName>
                                        </p:attrNameLst>
                                      </p:cBhvr>
                                      <p:to>
                                        <p:strVal val="visible"/>
                                      </p:to>
                                    </p:set>
                                    <p:anim calcmode="lin" valueType="num">
                                      <p:cBhvr>
                                        <p:cTn id="110" dur="500" fill="hold"/>
                                        <p:tgtEl>
                                          <p:spTgt spid="49"/>
                                        </p:tgtEl>
                                        <p:attrNameLst>
                                          <p:attrName>ppt_w</p:attrName>
                                        </p:attrNameLst>
                                      </p:cBhvr>
                                      <p:tavLst>
                                        <p:tav tm="0">
                                          <p:val>
                                            <p:fltVal val="0"/>
                                          </p:val>
                                        </p:tav>
                                        <p:tav tm="100000">
                                          <p:val>
                                            <p:strVal val="#ppt_w"/>
                                          </p:val>
                                        </p:tav>
                                      </p:tavLst>
                                    </p:anim>
                                    <p:anim calcmode="lin" valueType="num">
                                      <p:cBhvr>
                                        <p:cTn id="111" dur="500" fill="hold"/>
                                        <p:tgtEl>
                                          <p:spTgt spid="49"/>
                                        </p:tgtEl>
                                        <p:attrNameLst>
                                          <p:attrName>ppt_h</p:attrName>
                                        </p:attrNameLst>
                                      </p:cBhvr>
                                      <p:tavLst>
                                        <p:tav tm="0">
                                          <p:val>
                                            <p:fltVal val="0"/>
                                          </p:val>
                                        </p:tav>
                                        <p:tav tm="100000">
                                          <p:val>
                                            <p:strVal val="#ppt_h"/>
                                          </p:val>
                                        </p:tav>
                                      </p:tavLst>
                                    </p:anim>
                                    <p:animEffect transition="in" filter="fade">
                                      <p:cBhvr>
                                        <p:cTn id="112" dur="500"/>
                                        <p:tgtEl>
                                          <p:spTgt spid="49"/>
                                        </p:tgtEl>
                                      </p:cBhvr>
                                    </p:animEffect>
                                  </p:childTnLst>
                                </p:cTn>
                              </p:par>
                            </p:childTnLst>
                          </p:cTn>
                        </p:par>
                        <p:par>
                          <p:cTn id="113" fill="hold">
                            <p:stCondLst>
                              <p:cond delay="3000"/>
                            </p:stCondLst>
                            <p:childTnLst>
                              <p:par>
                                <p:cTn id="114" presetID="22" presetClass="entr" presetSubtype="8" fill="hold" grpId="0" nodeType="afterEffect">
                                  <p:stCondLst>
                                    <p:cond delay="0"/>
                                  </p:stCondLst>
                                  <p:childTnLst>
                                    <p:set>
                                      <p:cBhvr>
                                        <p:cTn id="115" dur="1" fill="hold">
                                          <p:stCondLst>
                                            <p:cond delay="0"/>
                                          </p:stCondLst>
                                        </p:cTn>
                                        <p:tgtEl>
                                          <p:spTgt spid="37"/>
                                        </p:tgtEl>
                                        <p:attrNameLst>
                                          <p:attrName>style.visibility</p:attrName>
                                        </p:attrNameLst>
                                      </p:cBhvr>
                                      <p:to>
                                        <p:strVal val="visible"/>
                                      </p:to>
                                    </p:set>
                                    <p:animEffect transition="in" filter="wipe(left)">
                                      <p:cBhvr>
                                        <p:cTn id="116" dur="400"/>
                                        <p:tgtEl>
                                          <p:spTgt spid="37"/>
                                        </p:tgtEl>
                                      </p:cBhvr>
                                    </p:animEffect>
                                  </p:childTnLst>
                                </p:cTn>
                              </p:par>
                            </p:childTnLst>
                          </p:cTn>
                        </p:par>
                        <p:par>
                          <p:cTn id="117" fill="hold">
                            <p:stCondLst>
                              <p:cond delay="3500"/>
                            </p:stCondLst>
                            <p:childTnLst>
                              <p:par>
                                <p:cTn id="118" presetID="22" presetClass="entr" presetSubtype="8" fill="hold" grpId="0" nodeType="after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wipe(left)">
                                      <p:cBhvr>
                                        <p:cTn id="120" dur="400"/>
                                        <p:tgtEl>
                                          <p:spTgt spid="38"/>
                                        </p:tgtEl>
                                      </p:cBhvr>
                                    </p:animEffect>
                                  </p:childTnLst>
                                </p:cTn>
                              </p:par>
                            </p:childTnLst>
                          </p:cTn>
                        </p:par>
                        <p:par>
                          <p:cTn id="121" fill="hold">
                            <p:stCondLst>
                              <p:cond delay="4000"/>
                            </p:stCondLst>
                            <p:childTnLst>
                              <p:par>
                                <p:cTn id="122" presetID="22" presetClass="entr" presetSubtype="8"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wipe(left)">
                                      <p:cBhvr>
                                        <p:cTn id="124" dur="400"/>
                                        <p:tgtEl>
                                          <p:spTgt spid="41"/>
                                        </p:tgtEl>
                                      </p:cBhvr>
                                    </p:animEffect>
                                  </p:childTnLst>
                                </p:cTn>
                              </p:par>
                            </p:childTnLst>
                          </p:cTn>
                        </p:par>
                        <p:par>
                          <p:cTn id="125" fill="hold">
                            <p:stCondLst>
                              <p:cond delay="4500"/>
                            </p:stCondLst>
                            <p:childTnLst>
                              <p:par>
                                <p:cTn id="126" presetID="22" presetClass="entr" presetSubtype="8" fill="hold" grpId="0" nodeType="afterEffect">
                                  <p:stCondLst>
                                    <p:cond delay="0"/>
                                  </p:stCondLst>
                                  <p:childTnLst>
                                    <p:set>
                                      <p:cBhvr>
                                        <p:cTn id="127" dur="1" fill="hold">
                                          <p:stCondLst>
                                            <p:cond delay="0"/>
                                          </p:stCondLst>
                                        </p:cTn>
                                        <p:tgtEl>
                                          <p:spTgt spid="42"/>
                                        </p:tgtEl>
                                        <p:attrNameLst>
                                          <p:attrName>style.visibility</p:attrName>
                                        </p:attrNameLst>
                                      </p:cBhvr>
                                      <p:to>
                                        <p:strVal val="visible"/>
                                      </p:to>
                                    </p:set>
                                    <p:animEffect transition="in" filter="wipe(left)">
                                      <p:cBhvr>
                                        <p:cTn id="128" dur="400"/>
                                        <p:tgtEl>
                                          <p:spTgt spid="42"/>
                                        </p:tgtEl>
                                      </p:cBhvr>
                                    </p:animEffect>
                                  </p:childTnLst>
                                </p:cTn>
                              </p:par>
                            </p:childTnLst>
                          </p:cTn>
                        </p:par>
                        <p:par>
                          <p:cTn id="129" fill="hold">
                            <p:stCondLst>
                              <p:cond delay="5000"/>
                            </p:stCondLst>
                            <p:childTnLst>
                              <p:par>
                                <p:cTn id="130" presetID="22" presetClass="entr" presetSubtype="8" fill="hold" grpId="0" nodeType="after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wipe(left)">
                                      <p:cBhvr>
                                        <p:cTn id="132" dur="400"/>
                                        <p:tgtEl>
                                          <p:spTgt spid="43"/>
                                        </p:tgtEl>
                                      </p:cBhvr>
                                    </p:animEffect>
                                  </p:childTnLst>
                                </p:cTn>
                              </p:par>
                            </p:childTnLst>
                          </p:cTn>
                        </p:par>
                        <p:par>
                          <p:cTn id="133" fill="hold">
                            <p:stCondLst>
                              <p:cond delay="5500"/>
                            </p:stCondLst>
                            <p:childTnLst>
                              <p:par>
                                <p:cTn id="134" presetID="22" presetClass="entr" presetSubtype="8" fill="hold" grpId="0" nodeType="after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wipe(left)">
                                      <p:cBhvr>
                                        <p:cTn id="136" dur="400"/>
                                        <p:tgtEl>
                                          <p:spTgt spid="44"/>
                                        </p:tgtEl>
                                      </p:cBhvr>
                                    </p:animEffect>
                                  </p:childTnLst>
                                </p:cTn>
                              </p:par>
                            </p:childTnLst>
                          </p:cTn>
                        </p:par>
                        <p:par>
                          <p:cTn id="137" fill="hold">
                            <p:stCondLst>
                              <p:cond delay="6000"/>
                            </p:stCondLst>
                            <p:childTnLst>
                              <p:par>
                                <p:cTn id="138" presetID="22" presetClass="entr" presetSubtype="8" fill="hold" grpId="0" nodeType="afterEffect">
                                  <p:stCondLst>
                                    <p:cond delay="0"/>
                                  </p:stCondLst>
                                  <p:childTnLst>
                                    <p:set>
                                      <p:cBhvr>
                                        <p:cTn id="139" dur="1" fill="hold">
                                          <p:stCondLst>
                                            <p:cond delay="0"/>
                                          </p:stCondLst>
                                        </p:cTn>
                                        <p:tgtEl>
                                          <p:spTgt spid="47"/>
                                        </p:tgtEl>
                                        <p:attrNameLst>
                                          <p:attrName>style.visibility</p:attrName>
                                        </p:attrNameLst>
                                      </p:cBhvr>
                                      <p:to>
                                        <p:strVal val="visible"/>
                                      </p:to>
                                    </p:set>
                                    <p:animEffect transition="in" filter="wipe(left)">
                                      <p:cBhvr>
                                        <p:cTn id="140" dur="400"/>
                                        <p:tgtEl>
                                          <p:spTgt spid="47"/>
                                        </p:tgtEl>
                                      </p:cBhvr>
                                    </p:animEffect>
                                  </p:childTnLst>
                                </p:cTn>
                              </p:par>
                            </p:childTnLst>
                          </p:cTn>
                        </p:par>
                        <p:par>
                          <p:cTn id="141" fill="hold">
                            <p:stCondLst>
                              <p:cond delay="6500"/>
                            </p:stCondLst>
                            <p:childTnLst>
                              <p:par>
                                <p:cTn id="142" presetID="22" presetClass="entr" presetSubtype="8" fill="hold" grpId="0" nodeType="afterEffect">
                                  <p:stCondLst>
                                    <p:cond delay="0"/>
                                  </p:stCondLst>
                                  <p:childTnLst>
                                    <p:set>
                                      <p:cBhvr>
                                        <p:cTn id="143" dur="1" fill="hold">
                                          <p:stCondLst>
                                            <p:cond delay="0"/>
                                          </p:stCondLst>
                                        </p:cTn>
                                        <p:tgtEl>
                                          <p:spTgt spid="48"/>
                                        </p:tgtEl>
                                        <p:attrNameLst>
                                          <p:attrName>style.visibility</p:attrName>
                                        </p:attrNameLst>
                                      </p:cBhvr>
                                      <p:to>
                                        <p:strVal val="visible"/>
                                      </p:to>
                                    </p:set>
                                    <p:animEffect transition="in" filter="wipe(left)">
                                      <p:cBhvr>
                                        <p:cTn id="144" dur="4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P spid="16" grpId="0" bldLvl="0" animBg="1"/>
      <p:bldP spid="17" grpId="0"/>
      <p:bldP spid="18" grpId="0"/>
      <p:bldP spid="19" grpId="0"/>
      <p:bldP spid="20" grpId="0"/>
      <p:bldP spid="22" grpId="0" bldLvl="0" animBg="1"/>
      <p:bldP spid="23" grpId="0" bldLvl="0" animBg="1"/>
      <p:bldP spid="33" grpId="0" bldLvl="0" animBg="1"/>
      <p:bldP spid="34" grpId="0" bldLvl="0" animBg="1"/>
      <p:bldP spid="35" grpId="0" bldLvl="0" animBg="1"/>
      <p:bldP spid="36" grpId="0" bldLvl="0" animBg="1"/>
      <p:bldP spid="37" grpId="0"/>
      <p:bldP spid="38" grpId="0"/>
      <p:bldP spid="41" grpId="0"/>
      <p:bldP spid="42" grpId="0"/>
      <p:bldP spid="43" grpId="0"/>
      <p:bldP spid="44" grpId="0"/>
      <p:bldP spid="47"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4930" y="243840"/>
            <a:ext cx="8759190" cy="437515"/>
          </a:xfrm>
          <a:prstGeom prst="rect">
            <a:avLst/>
          </a:prstGeom>
          <a:noFill/>
        </p:spPr>
        <p:txBody>
          <a:bodyPr wrap="square" lIns="68580" tIns="34290" rIns="68580" bIns="34290" rtlCol="0">
            <a:spAutoFit/>
          </a:bodyPr>
          <a:lstStyle/>
          <a:p>
            <a:pPr marL="0" lvl="1"/>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国际贸易支付方式</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642266" y="1573507"/>
            <a:ext cx="2170660" cy="1996486"/>
            <a:chOff x="8374817" y="3976831"/>
            <a:chExt cx="719115" cy="661413"/>
          </a:xfrm>
        </p:grpSpPr>
        <p:sp>
          <p:nvSpPr>
            <p:cNvPr id="17" name="Freeform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0973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Rectangle 48"/>
            <p:cNvSpPr>
              <a:spLocks noChangeArrowheads="1"/>
            </p:cNvSpPr>
            <p:nvPr/>
          </p:nvSpPr>
          <p:spPr bwMode="auto">
            <a:xfrm>
              <a:off x="8459928" y="4504808"/>
              <a:ext cx="296224" cy="34621"/>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Rectangle 49"/>
            <p:cNvSpPr>
              <a:spLocks noChangeArrowheads="1"/>
            </p:cNvSpPr>
            <p:nvPr/>
          </p:nvSpPr>
          <p:spPr bwMode="auto">
            <a:xfrm>
              <a:off x="8459928" y="4428352"/>
              <a:ext cx="296224" cy="33900"/>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50"/>
            <p:cNvSpPr>
              <a:spLocks noChangeArrowheads="1"/>
            </p:cNvSpPr>
            <p:nvPr/>
          </p:nvSpPr>
          <p:spPr bwMode="auto">
            <a:xfrm>
              <a:off x="8459928" y="4354782"/>
              <a:ext cx="296224" cy="32458"/>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51"/>
            <p:cNvSpPr>
              <a:spLocks noChangeArrowheads="1"/>
            </p:cNvSpPr>
            <p:nvPr/>
          </p:nvSpPr>
          <p:spPr bwMode="auto">
            <a:xfrm>
              <a:off x="8459928" y="4278326"/>
              <a:ext cx="296224" cy="32458"/>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52"/>
            <p:cNvSpPr>
              <a:spLocks noChangeArrowheads="1"/>
            </p:cNvSpPr>
            <p:nvPr/>
          </p:nvSpPr>
          <p:spPr bwMode="auto">
            <a:xfrm>
              <a:off x="8459928" y="4201870"/>
              <a:ext cx="296224" cy="33900"/>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53"/>
            <p:cNvSpPr>
              <a:spLocks noChangeArrowheads="1"/>
            </p:cNvSpPr>
            <p:nvPr/>
          </p:nvSpPr>
          <p:spPr bwMode="auto">
            <a:xfrm>
              <a:off x="8459928" y="4124694"/>
              <a:ext cx="296224" cy="34621"/>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7" name="Title 1"/>
          <p:cNvSpPr txBox="1"/>
          <p:nvPr/>
        </p:nvSpPr>
        <p:spPr>
          <a:xfrm>
            <a:off x="1940847" y="3652823"/>
            <a:ext cx="3297000" cy="513911"/>
          </a:xfrm>
          <a:prstGeom prst="rect">
            <a:avLst/>
          </a:prstGeom>
        </p:spPr>
        <p:txBody>
          <a:bodyPr/>
          <a:lstStyle>
            <a:lvl1pPr algn="l" defTabSz="1219200" rtl="0" eaLnBrk="1" latinLnBrk="0" hangingPunct="1">
              <a:spcBef>
                <a:spcPct val="0"/>
              </a:spcBef>
              <a:buNone/>
              <a:defRPr sz="4535" kern="1200">
                <a:solidFill>
                  <a:srgbClr val="17375E"/>
                </a:solidFill>
                <a:latin typeface="Signika"/>
                <a:ea typeface="Open Sans Extrabold" panose="020B0906030804020204" pitchFamily="34" charset="0"/>
                <a:cs typeface="Signika"/>
              </a:defRPr>
            </a:lvl1pPr>
          </a:lstStyle>
          <a:p>
            <a:pPr lvl="0" algn="ctr" defTabSz="914400">
              <a:spcBef>
                <a:spcPts val="0"/>
              </a:spcBef>
            </a:pPr>
            <a:endParaRPr lang="zh-CN" altLang="en-US" sz="2400" b="1" dirty="0">
              <a:solidFill>
                <a:srgbClr val="0973DD"/>
              </a:solidFill>
              <a:latin typeface="微软雅黑" panose="020B0503020204020204" pitchFamily="34" charset="-122"/>
              <a:ea typeface="微软雅黑" panose="020B0503020204020204" pitchFamily="34" charset="-122"/>
            </a:endParaRPr>
          </a:p>
        </p:txBody>
      </p:sp>
      <p:sp>
        <p:nvSpPr>
          <p:cNvPr id="28" name="圆角矩形 27"/>
          <p:cNvSpPr/>
          <p:nvPr/>
        </p:nvSpPr>
        <p:spPr>
          <a:xfrm>
            <a:off x="1606176" y="4257951"/>
            <a:ext cx="3966342" cy="1197715"/>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44"/>
          <p:cNvSpPr txBox="1"/>
          <p:nvPr/>
        </p:nvSpPr>
        <p:spPr>
          <a:xfrm>
            <a:off x="1519555" y="4349115"/>
            <a:ext cx="4330065" cy="2306955"/>
          </a:xfrm>
          <a:prstGeom prst="rect">
            <a:avLst/>
          </a:prstGeom>
          <a:noFill/>
        </p:spPr>
        <p:txBody>
          <a:bodyPr wrap="square" rtlCol="0">
            <a:spAutoFit/>
          </a:bodyPr>
          <a:lstStyle/>
          <a:p>
            <a:r>
              <a:rPr lang="en-US" altLang="zh-CN" sz="1600" dirty="0">
                <a:solidFill>
                  <a:srgbClr val="0E0E0E"/>
                </a:solidFill>
                <a:latin typeface="宋体" panose="02010600030101010101" pitchFamily="2" charset="-122"/>
              </a:rPr>
              <a:t>    </a:t>
            </a:r>
            <a:r>
              <a:rPr lang="zh-CN" altLang="en-US" sz="60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rPr>
              <a:t>赌博</a:t>
            </a:r>
            <a:r>
              <a:rPr lang="zh-CN" altLang="en-US" sz="60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sym typeface="+mn-ea"/>
              </a:rPr>
              <a:t>合同   </a:t>
            </a:r>
            <a:endParaRPr lang="zh-CN" altLang="en-US" sz="60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sym typeface="+mn-ea"/>
            </a:endParaRPr>
          </a:p>
          <a:p>
            <a:r>
              <a:rPr lang="zh-CN" altLang="en-US" sz="28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sym typeface="+mn-ea"/>
              </a:rPr>
              <a:t>    </a:t>
            </a:r>
            <a:endParaRPr lang="zh-CN" altLang="en-US" sz="28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sym typeface="+mn-ea"/>
            </a:endParaRPr>
          </a:p>
          <a:p>
            <a:r>
              <a:rPr lang="zh-CN" altLang="en-US" sz="28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sym typeface="+mn-ea"/>
              </a:rPr>
              <a:t>     不受法律保护</a:t>
            </a:r>
            <a:endParaRPr lang="zh-CN" altLang="en-US" sz="28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ndParaRPr>
          </a:p>
          <a:p>
            <a:endParaRPr lang="zh-CN" altLang="en-US" sz="28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ndParaRPr>
          </a:p>
        </p:txBody>
      </p:sp>
      <p:pic>
        <p:nvPicPr>
          <p:cNvPr id="2" name="图片 1" descr="view"/>
          <p:cNvPicPr>
            <a:picLocks noChangeAspect="1"/>
          </p:cNvPicPr>
          <p:nvPr/>
        </p:nvPicPr>
        <p:blipFill>
          <a:blip r:embed="rId1"/>
          <a:stretch>
            <a:fillRect/>
          </a:stretch>
        </p:blipFill>
        <p:spPr>
          <a:xfrm>
            <a:off x="941070" y="1031240"/>
            <a:ext cx="10167620" cy="5217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P spid="27" grpId="0"/>
      <p:bldP spid="28" grpId="0" bldLvl="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圆角矩形 90"/>
          <p:cNvSpPr/>
          <p:nvPr/>
        </p:nvSpPr>
        <p:spPr>
          <a:xfrm>
            <a:off x="1633091" y="2111188"/>
            <a:ext cx="5139145" cy="1821868"/>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p:nvPr/>
        </p:nvSpPr>
        <p:spPr>
          <a:xfrm>
            <a:off x="913011" y="2822364"/>
            <a:ext cx="633670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6000" b="1" dirty="0">
                <a:solidFill>
                  <a:srgbClr val="0973DD"/>
                </a:solidFill>
                <a:latin typeface="微软雅黑" panose="020B0503020204020204" pitchFamily="34" charset="-122"/>
                <a:ea typeface="微软雅黑" panose="020B0503020204020204" pitchFamily="34" charset="-122"/>
              </a:rPr>
              <a:t>    学习资源介绍</a:t>
            </a:r>
            <a:endParaRPr lang="zh-CN" altLang="en-US" sz="6000" b="1" dirty="0">
              <a:solidFill>
                <a:srgbClr val="0973DD"/>
              </a:solidFill>
              <a:latin typeface="微软雅黑" panose="020B0503020204020204" pitchFamily="34" charset="-122"/>
              <a:ea typeface="微软雅黑" panose="020B0503020204020204" pitchFamily="34" charset="-122"/>
            </a:endParaRPr>
          </a:p>
          <a:p>
            <a:pPr algn="l"/>
            <a:endParaRPr lang="en-US" altLang="zh-CN" sz="3600" b="1" dirty="0">
              <a:solidFill>
                <a:srgbClr val="0973DD"/>
              </a:solidFill>
              <a:latin typeface="微软雅黑" panose="020B0503020204020204" pitchFamily="34" charset="-122"/>
              <a:ea typeface="微软雅黑" panose="020B0503020204020204" pitchFamily="34" charset="-122"/>
            </a:endParaRPr>
          </a:p>
        </p:txBody>
      </p:sp>
      <p:sp>
        <p:nvSpPr>
          <p:cNvPr id="93" name="矩形 92"/>
          <p:cNvSpPr/>
          <p:nvPr/>
        </p:nvSpPr>
        <p:spPr>
          <a:xfrm>
            <a:off x="1993131" y="3254412"/>
            <a:ext cx="4464496" cy="390612"/>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p:nvPr/>
        </p:nvCxnSpPr>
        <p:spPr>
          <a:xfrm>
            <a:off x="2137147"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5" name="Rectangle 1"/>
          <p:cNvSpPr/>
          <p:nvPr/>
        </p:nvSpPr>
        <p:spPr bwMode="auto">
          <a:xfrm>
            <a:off x="2929235" y="3303972"/>
            <a:ext cx="2592288" cy="291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90000"/>
              </a:lnSpc>
              <a:spcBef>
                <a:spcPct val="0"/>
              </a:spcBef>
              <a:spcAft>
                <a:spcPct val="0"/>
              </a:spcAft>
            </a:pPr>
            <a:r>
              <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rPr>
              <a:t>明确课程知识框架</a:t>
            </a:r>
            <a:endPar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cxnSp>
        <p:nvCxnSpPr>
          <p:cNvPr id="96" name="直接连接符 95"/>
          <p:cNvCxnSpPr/>
          <p:nvPr/>
        </p:nvCxnSpPr>
        <p:spPr>
          <a:xfrm>
            <a:off x="5449515"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7" name="Rectangle 60"/>
          <p:cNvSpPr/>
          <p:nvPr/>
        </p:nvSpPr>
        <p:spPr>
          <a:xfrm>
            <a:off x="2353171" y="4115746"/>
            <a:ext cx="3960440" cy="587469"/>
          </a:xfrm>
          <a:prstGeom prst="rect">
            <a:avLst/>
          </a:prstGeom>
          <a:effectLst/>
        </p:spPr>
        <p:txBody>
          <a:bodyPr wrap="square">
            <a:spAutoFit/>
          </a:bodyPr>
          <a:lstStyle/>
          <a:p>
            <a:pPr algn="ct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利用现代信息技术和教育技术手段为学生提供多种媒体课程资源和多种形式的教育活动。</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11"/>
          <p:cNvSpPr/>
          <p:nvPr/>
        </p:nvSpPr>
        <p:spPr bwMode="auto">
          <a:xfrm>
            <a:off x="7764173" y="1772816"/>
            <a:ext cx="1070646" cy="1526181"/>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1"/>
            <a:stretch>
              <a:fillRect/>
            </a:stretch>
          </a:blipFill>
          <a:ln>
            <a:noFill/>
          </a:ln>
        </p:spPr>
        <p:txBody>
          <a:bodyPr vert="horz" wrap="square" lIns="91440" tIns="45720" rIns="91440" bIns="45720" numCol="1" anchor="t" anchorCtr="0" compatLnSpc="1"/>
          <a:lstStyle/>
          <a:p>
            <a:endParaRPr lang="zh-CN" altLang="en-US"/>
          </a:p>
        </p:txBody>
      </p:sp>
      <p:sp>
        <p:nvSpPr>
          <p:cNvPr id="99" name="Freeform 12"/>
          <p:cNvSpPr/>
          <p:nvPr/>
        </p:nvSpPr>
        <p:spPr bwMode="auto">
          <a:xfrm>
            <a:off x="8916301" y="1772816"/>
            <a:ext cx="1069718" cy="1526181"/>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2"/>
            <a:stretch>
              <a:fillRect/>
            </a:stretch>
          </a:blipFill>
          <a:ln>
            <a:noFill/>
          </a:ln>
        </p:spPr>
        <p:txBody>
          <a:bodyPr vert="horz" wrap="square" lIns="91440" tIns="45720" rIns="91440" bIns="45720" numCol="1" anchor="t" anchorCtr="0" compatLnSpc="1"/>
          <a:lstStyle/>
          <a:p>
            <a:endParaRPr lang="zh-CN" altLang="en-US"/>
          </a:p>
        </p:txBody>
      </p:sp>
      <p:sp>
        <p:nvSpPr>
          <p:cNvPr id="100" name="Freeform 13"/>
          <p:cNvSpPr/>
          <p:nvPr/>
        </p:nvSpPr>
        <p:spPr bwMode="auto">
          <a:xfrm>
            <a:off x="8916301" y="3382890"/>
            <a:ext cx="1069718" cy="1526181"/>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3"/>
            <a:stretch>
              <a:fillRect/>
            </a:stretch>
          </a:blipFill>
          <a:ln>
            <a:noFill/>
          </a:ln>
        </p:spPr>
        <p:txBody>
          <a:bodyPr vert="horz" wrap="square" lIns="91440" tIns="45720" rIns="91440" bIns="45720" numCol="1" anchor="t" anchorCtr="0" compatLnSpc="1"/>
          <a:lstStyle/>
          <a:p>
            <a:endParaRPr lang="zh-CN" altLang="en-US"/>
          </a:p>
        </p:txBody>
      </p:sp>
      <p:sp>
        <p:nvSpPr>
          <p:cNvPr id="101" name="Freeform 14"/>
          <p:cNvSpPr/>
          <p:nvPr/>
        </p:nvSpPr>
        <p:spPr bwMode="auto">
          <a:xfrm>
            <a:off x="7764173" y="3382890"/>
            <a:ext cx="1070646" cy="1526181"/>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p>
        </p:txBody>
      </p:sp>
      <p:sp>
        <p:nvSpPr>
          <p:cNvPr id="102" name="圆角矩形 101"/>
          <p:cNvSpPr/>
          <p:nvPr/>
        </p:nvSpPr>
        <p:spPr>
          <a:xfrm>
            <a:off x="7548149" y="1484784"/>
            <a:ext cx="2232248" cy="3168352"/>
          </a:xfrm>
          <a:prstGeom prst="roundRect">
            <a:avLst>
              <a:gd name="adj" fmla="val 6264"/>
            </a:avLst>
          </a:prstGeom>
          <a:solidFill>
            <a:srgbClr val="0973DD">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Rectangle 49"/>
          <p:cNvSpPr/>
          <p:nvPr/>
        </p:nvSpPr>
        <p:spPr>
          <a:xfrm>
            <a:off x="6601643" y="2780928"/>
            <a:ext cx="3960440" cy="769441"/>
          </a:xfrm>
          <a:prstGeom prst="rect">
            <a:avLst/>
          </a:prstGeom>
          <a:effectLst/>
        </p:spPr>
        <p:txBody>
          <a:bodyPr wrap="square">
            <a:spAutoFit/>
          </a:bodyPr>
          <a:lstStyle/>
          <a:p>
            <a:pPr marL="0" lvl="1" algn="ctr"/>
            <a:r>
              <a:rPr lang="en-US" altLang="zh-CN" sz="4400">
                <a:solidFill>
                  <a:schemeClr val="bg1"/>
                </a:solidFill>
                <a:latin typeface="Impact MT Std" pitchFamily="34" charset="0"/>
                <a:ea typeface="方正兰亭黑简体" panose="02000000000000000000" pitchFamily="2" charset="-122"/>
              </a:rPr>
              <a:t>Part 03</a:t>
            </a:r>
            <a:endParaRPr lang="en-US" altLang="zh-CN" sz="4400" dirty="0">
              <a:solidFill>
                <a:schemeClr val="bg1"/>
              </a:solidFill>
              <a:latin typeface="Impact MT Std" pitchFamily="34" charset="0"/>
              <a:ea typeface="方正兰亭黑简体" panose="02000000000000000000" pitchFamily="2" charset="-122"/>
            </a:endParaRPr>
          </a:p>
        </p:txBody>
      </p:sp>
      <p:sp>
        <p:nvSpPr>
          <p:cNvPr id="104" name="Oval 4"/>
          <p:cNvSpPr/>
          <p:nvPr/>
        </p:nvSpPr>
        <p:spPr>
          <a:xfrm>
            <a:off x="907152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05" name="Group 4"/>
          <p:cNvGrpSpPr>
            <a:grpSpLocks noChangeAspect="1"/>
          </p:cNvGrpSpPr>
          <p:nvPr/>
        </p:nvGrpSpPr>
        <p:grpSpPr bwMode="auto">
          <a:xfrm>
            <a:off x="9279649" y="334797"/>
            <a:ext cx="210218" cy="336917"/>
            <a:chOff x="4638" y="-33"/>
            <a:chExt cx="667" cy="1069"/>
          </a:xfrm>
          <a:solidFill>
            <a:schemeClr val="bg1"/>
          </a:solidFill>
        </p:grpSpPr>
        <p:sp>
          <p:nvSpPr>
            <p:cNvPr id="106" name="Freeform 5"/>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sp>
          <p:nvSpPr>
            <p:cNvPr id="107"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grpSp>
      <p:sp>
        <p:nvSpPr>
          <p:cNvPr id="108" name="Oval 4"/>
          <p:cNvSpPr/>
          <p:nvPr/>
        </p:nvSpPr>
        <p:spPr>
          <a:xfrm>
            <a:off x="979160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9" name="Freeform 9"/>
          <p:cNvSpPr>
            <a:spLocks noEditPoints="1"/>
          </p:cNvSpPr>
          <p:nvPr/>
        </p:nvSpPr>
        <p:spPr bwMode="auto">
          <a:xfrm rot="19469485">
            <a:off x="9925457" y="312113"/>
            <a:ext cx="358763" cy="38228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10" name="Oval 4"/>
          <p:cNvSpPr/>
          <p:nvPr/>
        </p:nvSpPr>
        <p:spPr>
          <a:xfrm>
            <a:off x="10511689" y="207482"/>
            <a:ext cx="626458" cy="629230"/>
          </a:xfrm>
          <a:prstGeom prst="ellipse">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1" name="Freeform 145"/>
          <p:cNvSpPr>
            <a:spLocks noEditPoints="1"/>
          </p:cNvSpPr>
          <p:nvPr/>
        </p:nvSpPr>
        <p:spPr bwMode="auto">
          <a:xfrm>
            <a:off x="10714968" y="356272"/>
            <a:ext cx="219900" cy="331651"/>
          </a:xfrm>
          <a:custGeom>
            <a:avLst/>
            <a:gdLst>
              <a:gd name="T0" fmla="*/ 92 w 122"/>
              <a:gd name="T1" fmla="*/ 98 h 184"/>
              <a:gd name="T2" fmla="*/ 80 w 122"/>
              <a:gd name="T3" fmla="*/ 55 h 184"/>
              <a:gd name="T4" fmla="*/ 111 w 122"/>
              <a:gd name="T5" fmla="*/ 73 h 184"/>
              <a:gd name="T6" fmla="*/ 122 w 122"/>
              <a:gd name="T7" fmla="*/ 117 h 184"/>
              <a:gd name="T8" fmla="*/ 92 w 122"/>
              <a:gd name="T9" fmla="*/ 98 h 184"/>
              <a:gd name="T10" fmla="*/ 31 w 122"/>
              <a:gd name="T11" fmla="*/ 36 h 184"/>
              <a:gd name="T12" fmla="*/ 18 w 122"/>
              <a:gd name="T13" fmla="*/ 0 h 184"/>
              <a:gd name="T14" fmla="*/ 80 w 122"/>
              <a:gd name="T15" fmla="*/ 0 h 184"/>
              <a:gd name="T16" fmla="*/ 67 w 122"/>
              <a:gd name="T17" fmla="*/ 36 h 184"/>
              <a:gd name="T18" fmla="*/ 31 w 122"/>
              <a:gd name="T19" fmla="*/ 36 h 184"/>
              <a:gd name="T20" fmla="*/ 67 w 122"/>
              <a:gd name="T21" fmla="*/ 43 h 184"/>
              <a:gd name="T22" fmla="*/ 89 w 122"/>
              <a:gd name="T23" fmla="*/ 112 h 184"/>
              <a:gd name="T24" fmla="*/ 90 w 122"/>
              <a:gd name="T25" fmla="*/ 112 h 184"/>
              <a:gd name="T26" fmla="*/ 89 w 122"/>
              <a:gd name="T27" fmla="*/ 113 h 184"/>
              <a:gd name="T28" fmla="*/ 98 w 122"/>
              <a:gd name="T29" fmla="*/ 141 h 184"/>
              <a:gd name="T30" fmla="*/ 49 w 122"/>
              <a:gd name="T31" fmla="*/ 184 h 184"/>
              <a:gd name="T32" fmla="*/ 0 w 122"/>
              <a:gd name="T33" fmla="*/ 141 h 184"/>
              <a:gd name="T34" fmla="*/ 31 w 122"/>
              <a:gd name="T35" fmla="*/ 43 h 184"/>
              <a:gd name="T36" fmla="*/ 67 w 122"/>
              <a:gd name="T37" fmla="*/ 43 h 184"/>
              <a:gd name="T38" fmla="*/ 55 w 122"/>
              <a:gd name="T39" fmla="*/ 55 h 184"/>
              <a:gd name="T40" fmla="*/ 43 w 122"/>
              <a:gd name="T41" fmla="*/ 55 h 184"/>
              <a:gd name="T42" fmla="*/ 35 w 122"/>
              <a:gd name="T43" fmla="*/ 81 h 184"/>
              <a:gd name="T44" fmla="*/ 56 w 122"/>
              <a:gd name="T45" fmla="*/ 60 h 184"/>
              <a:gd name="T46" fmla="*/ 55 w 122"/>
              <a:gd name="T47" fmla="*/ 55 h 184"/>
              <a:gd name="T48" fmla="*/ 49 w 122"/>
              <a:gd name="T49" fmla="*/ 166 h 184"/>
              <a:gd name="T50" fmla="*/ 80 w 122"/>
              <a:gd name="T51" fmla="*/ 135 h 184"/>
              <a:gd name="T52" fmla="*/ 77 w 122"/>
              <a:gd name="T53" fmla="*/ 125 h 184"/>
              <a:gd name="T54" fmla="*/ 43 w 122"/>
              <a:gd name="T55" fmla="*/ 160 h 184"/>
              <a:gd name="T56" fmla="*/ 49 w 122"/>
              <a:gd name="T57" fmla="*/ 166 h 184"/>
              <a:gd name="T58" fmla="*/ 33 w 122"/>
              <a:gd name="T59" fmla="*/ 149 h 184"/>
              <a:gd name="T60" fmla="*/ 72 w 122"/>
              <a:gd name="T61" fmla="*/ 110 h 184"/>
              <a:gd name="T62" fmla="*/ 68 w 122"/>
              <a:gd name="T63" fmla="*/ 98 h 184"/>
              <a:gd name="T64" fmla="*/ 25 w 122"/>
              <a:gd name="T65" fmla="*/ 141 h 184"/>
              <a:gd name="T66" fmla="*/ 33 w 122"/>
              <a:gd name="T67" fmla="*/ 149 h 184"/>
              <a:gd name="T68" fmla="*/ 21 w 122"/>
              <a:gd name="T69" fmla="*/ 128 h 184"/>
              <a:gd name="T70" fmla="*/ 64 w 122"/>
              <a:gd name="T71" fmla="*/ 84 h 184"/>
              <a:gd name="T72" fmla="*/ 61 w 122"/>
              <a:gd name="T73" fmla="*/ 73 h 184"/>
              <a:gd name="T74" fmla="*/ 27 w 122"/>
              <a:gd name="T75" fmla="*/ 106 h 184"/>
              <a:gd name="T76" fmla="*/ 21 w 122"/>
              <a:gd name="T77" fmla="*/ 1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84">
                <a:moveTo>
                  <a:pt x="92" y="98"/>
                </a:moveTo>
                <a:lnTo>
                  <a:pt x="80" y="55"/>
                </a:lnTo>
                <a:lnTo>
                  <a:pt x="111" y="73"/>
                </a:lnTo>
                <a:lnTo>
                  <a:pt x="122" y="117"/>
                </a:lnTo>
                <a:lnTo>
                  <a:pt x="92" y="98"/>
                </a:lnTo>
                <a:close/>
                <a:moveTo>
                  <a:pt x="31" y="36"/>
                </a:moveTo>
                <a:lnTo>
                  <a:pt x="18" y="0"/>
                </a:lnTo>
                <a:lnTo>
                  <a:pt x="80" y="0"/>
                </a:lnTo>
                <a:lnTo>
                  <a:pt x="67" y="36"/>
                </a:lnTo>
                <a:lnTo>
                  <a:pt x="31" y="36"/>
                </a:lnTo>
                <a:close/>
                <a:moveTo>
                  <a:pt x="67" y="43"/>
                </a:moveTo>
                <a:lnTo>
                  <a:pt x="89" y="112"/>
                </a:lnTo>
                <a:lnTo>
                  <a:pt x="90" y="112"/>
                </a:lnTo>
                <a:lnTo>
                  <a:pt x="89" y="113"/>
                </a:lnTo>
                <a:lnTo>
                  <a:pt x="98" y="141"/>
                </a:lnTo>
                <a:lnTo>
                  <a:pt x="49" y="184"/>
                </a:lnTo>
                <a:lnTo>
                  <a:pt x="0" y="141"/>
                </a:lnTo>
                <a:lnTo>
                  <a:pt x="31" y="43"/>
                </a:lnTo>
                <a:lnTo>
                  <a:pt x="67" y="43"/>
                </a:lnTo>
                <a:close/>
                <a:moveTo>
                  <a:pt x="55" y="55"/>
                </a:moveTo>
                <a:lnTo>
                  <a:pt x="43" y="55"/>
                </a:lnTo>
                <a:lnTo>
                  <a:pt x="35" y="81"/>
                </a:lnTo>
                <a:lnTo>
                  <a:pt x="56" y="60"/>
                </a:lnTo>
                <a:lnTo>
                  <a:pt x="55" y="55"/>
                </a:lnTo>
                <a:close/>
                <a:moveTo>
                  <a:pt x="49" y="166"/>
                </a:moveTo>
                <a:lnTo>
                  <a:pt x="80" y="135"/>
                </a:lnTo>
                <a:lnTo>
                  <a:pt x="77" y="125"/>
                </a:lnTo>
                <a:lnTo>
                  <a:pt x="43" y="160"/>
                </a:lnTo>
                <a:lnTo>
                  <a:pt x="49" y="166"/>
                </a:lnTo>
                <a:close/>
                <a:moveTo>
                  <a:pt x="33" y="149"/>
                </a:moveTo>
                <a:lnTo>
                  <a:pt x="72" y="110"/>
                </a:lnTo>
                <a:lnTo>
                  <a:pt x="68" y="98"/>
                </a:lnTo>
                <a:lnTo>
                  <a:pt x="25" y="141"/>
                </a:lnTo>
                <a:lnTo>
                  <a:pt x="33" y="149"/>
                </a:lnTo>
                <a:close/>
                <a:moveTo>
                  <a:pt x="21" y="128"/>
                </a:moveTo>
                <a:lnTo>
                  <a:pt x="64" y="84"/>
                </a:lnTo>
                <a:lnTo>
                  <a:pt x="61" y="73"/>
                </a:lnTo>
                <a:lnTo>
                  <a:pt x="27" y="106"/>
                </a:lnTo>
                <a:lnTo>
                  <a:pt x="21" y="1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2" name="Oval 4"/>
          <p:cNvSpPr/>
          <p:nvPr/>
        </p:nvSpPr>
        <p:spPr>
          <a:xfrm>
            <a:off x="11231769" y="207482"/>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3" name="Freeform 206"/>
          <p:cNvSpPr>
            <a:spLocks noChangeAspect="1" noEditPoints="1"/>
          </p:cNvSpPr>
          <p:nvPr/>
        </p:nvSpPr>
        <p:spPr bwMode="auto">
          <a:xfrm>
            <a:off x="11413066" y="362619"/>
            <a:ext cx="263865" cy="31895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114" name="矩形 113"/>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14:presetBounceEnd="20000">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14:bounceEnd="20000">
                                          <p:cBhvr additive="base">
                                            <p:cTn id="40" dur="500" fill="hold"/>
                                            <p:tgtEl>
                                              <p:spTgt spid="99"/>
                                            </p:tgtEl>
                                            <p:attrNameLst>
                                              <p:attrName>ppt_x</p:attrName>
                                            </p:attrNameLst>
                                          </p:cBhvr>
                                          <p:tavLst>
                                            <p:tav tm="0">
                                              <p:val>
                                                <p:strVal val="0-#ppt_w/2"/>
                                              </p:val>
                                            </p:tav>
                                            <p:tav tm="100000">
                                              <p:val>
                                                <p:strVal val="#ppt_x"/>
                                              </p:val>
                                            </p:tav>
                                          </p:tavLst>
                                        </p:anim>
                                        <p:anim calcmode="lin" valueType="num" p14:bounceEnd="20000">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14:presetBounceEnd="20000">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14:bounceEnd="20000">
                                          <p:cBhvr additive="base">
                                            <p:cTn id="44" dur="500" fill="hold"/>
                                            <p:tgtEl>
                                              <p:spTgt spid="98"/>
                                            </p:tgtEl>
                                            <p:attrNameLst>
                                              <p:attrName>ppt_x</p:attrName>
                                            </p:attrNameLst>
                                          </p:cBhvr>
                                          <p:tavLst>
                                            <p:tav tm="0">
                                              <p:val>
                                                <p:strVal val="1+#ppt_w/2"/>
                                              </p:val>
                                            </p:tav>
                                            <p:tav tm="100000">
                                              <p:val>
                                                <p:strVal val="#ppt_x"/>
                                              </p:val>
                                            </p:tav>
                                          </p:tavLst>
                                        </p:anim>
                                        <p:anim calcmode="lin" valueType="num" p14:bounceEnd="20000">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14:presetBounceEnd="20000">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14:bounceEnd="20000">
                                          <p:cBhvr additive="base">
                                            <p:cTn id="48" dur="500" fill="hold"/>
                                            <p:tgtEl>
                                              <p:spTgt spid="101"/>
                                            </p:tgtEl>
                                            <p:attrNameLst>
                                              <p:attrName>ppt_x</p:attrName>
                                            </p:attrNameLst>
                                          </p:cBhvr>
                                          <p:tavLst>
                                            <p:tav tm="0">
                                              <p:val>
                                                <p:strVal val="1+#ppt_w/2"/>
                                              </p:val>
                                            </p:tav>
                                            <p:tav tm="100000">
                                              <p:val>
                                                <p:strVal val="#ppt_x"/>
                                              </p:val>
                                            </p:tav>
                                          </p:tavLst>
                                        </p:anim>
                                        <p:anim calcmode="lin" valueType="num" p14:bounceEnd="20000">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14:presetBounceEnd="20000">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14:bounceEnd="20000">
                                          <p:cBhvr additive="base">
                                            <p:cTn id="52" dur="500" fill="hold"/>
                                            <p:tgtEl>
                                              <p:spTgt spid="100"/>
                                            </p:tgtEl>
                                            <p:attrNameLst>
                                              <p:attrName>ppt_x</p:attrName>
                                            </p:attrNameLst>
                                          </p:cBhvr>
                                          <p:tavLst>
                                            <p:tav tm="0">
                                              <p:val>
                                                <p:strVal val="0-#ppt_w/2"/>
                                              </p:val>
                                            </p:tav>
                                            <p:tav tm="100000">
                                              <p:val>
                                                <p:strVal val="#ppt_x"/>
                                              </p:val>
                                            </p:tav>
                                          </p:tavLst>
                                        </p:anim>
                                        <p:anim calcmode="lin" valueType="num" p14:bounceEnd="20000">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500" fill="hold"/>
                                            <p:tgtEl>
                                              <p:spTgt spid="99"/>
                                            </p:tgtEl>
                                            <p:attrNameLst>
                                              <p:attrName>ppt_x</p:attrName>
                                            </p:attrNameLst>
                                          </p:cBhvr>
                                          <p:tavLst>
                                            <p:tav tm="0">
                                              <p:val>
                                                <p:strVal val="0-#ppt_w/2"/>
                                              </p:val>
                                            </p:tav>
                                            <p:tav tm="100000">
                                              <p:val>
                                                <p:strVal val="#ppt_x"/>
                                              </p:val>
                                            </p:tav>
                                          </p:tavLst>
                                        </p:anim>
                                        <p:anim calcmode="lin" valueType="num">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cBhvr additive="base">
                                            <p:cTn id="44" dur="500" fill="hold"/>
                                            <p:tgtEl>
                                              <p:spTgt spid="98"/>
                                            </p:tgtEl>
                                            <p:attrNameLst>
                                              <p:attrName>ppt_x</p:attrName>
                                            </p:attrNameLst>
                                          </p:cBhvr>
                                          <p:tavLst>
                                            <p:tav tm="0">
                                              <p:val>
                                                <p:strVal val="1+#ppt_w/2"/>
                                              </p:val>
                                            </p:tav>
                                            <p:tav tm="100000">
                                              <p:val>
                                                <p:strVal val="#ppt_x"/>
                                              </p:val>
                                            </p:tav>
                                          </p:tavLst>
                                        </p:anim>
                                        <p:anim calcmode="lin" valueType="num">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cBhvr additive="base">
                                            <p:cTn id="48" dur="500" fill="hold"/>
                                            <p:tgtEl>
                                              <p:spTgt spid="101"/>
                                            </p:tgtEl>
                                            <p:attrNameLst>
                                              <p:attrName>ppt_x</p:attrName>
                                            </p:attrNameLst>
                                          </p:cBhvr>
                                          <p:tavLst>
                                            <p:tav tm="0">
                                              <p:val>
                                                <p:strVal val="1+#ppt_w/2"/>
                                              </p:val>
                                            </p:tav>
                                            <p:tav tm="100000">
                                              <p:val>
                                                <p:strVal val="#ppt_x"/>
                                              </p:val>
                                            </p:tav>
                                          </p:tavLst>
                                        </p:anim>
                                        <p:anim calcmode="lin" valueType="num">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cBhvr additive="base">
                                            <p:cTn id="52" dur="500" fill="hold"/>
                                            <p:tgtEl>
                                              <p:spTgt spid="100"/>
                                            </p:tgtEl>
                                            <p:attrNameLst>
                                              <p:attrName>ppt_x</p:attrName>
                                            </p:attrNameLst>
                                          </p:cBhvr>
                                          <p:tavLst>
                                            <p:tav tm="0">
                                              <p:val>
                                                <p:strVal val="0-#ppt_w/2"/>
                                              </p:val>
                                            </p:tav>
                                            <p:tav tm="100000">
                                              <p:val>
                                                <p:strVal val="#ppt_x"/>
                                              </p:val>
                                            </p:tav>
                                          </p:tavLst>
                                        </p:anim>
                                        <p:anim calcmode="lin" valueType="num">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232248" cy="377026"/>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学习资源介绍</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7"/>
          <p:cNvSpPr>
            <a:spLocks noEditPoints="1"/>
          </p:cNvSpPr>
          <p:nvPr/>
        </p:nvSpPr>
        <p:spPr bwMode="auto">
          <a:xfrm>
            <a:off x="2144686" y="2695342"/>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0973DD"/>
          </a:solidFill>
          <a:ln>
            <a:noFill/>
          </a:ln>
        </p:spPr>
        <p:txBody>
          <a:bodyPr vert="horz" wrap="square" lIns="91440" tIns="45720" rIns="91440" bIns="45720" numCol="1" anchor="t" anchorCtr="0" compatLnSpc="1"/>
          <a:lstStyle/>
          <a:p>
            <a:endParaRPr lang="zh-CN" altLang="en-US"/>
          </a:p>
        </p:txBody>
      </p:sp>
      <p:sp>
        <p:nvSpPr>
          <p:cNvPr id="17" name="弧形 16"/>
          <p:cNvSpPr/>
          <p:nvPr/>
        </p:nvSpPr>
        <p:spPr>
          <a:xfrm rot="9795823">
            <a:off x="1573185" y="2198559"/>
            <a:ext cx="2635040" cy="2635040"/>
          </a:xfrm>
          <a:prstGeom prst="arc">
            <a:avLst>
              <a:gd name="adj1" fmla="val 13884233"/>
              <a:gd name="adj2" fmla="val 9625823"/>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3"/>
          <p:cNvSpPr>
            <a:spLocks noChangeArrowheads="1"/>
          </p:cNvSpPr>
          <p:nvPr/>
        </p:nvSpPr>
        <p:spPr bwMode="auto">
          <a:xfrm>
            <a:off x="3811636" y="2927460"/>
            <a:ext cx="1061815" cy="1177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36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资源</a:t>
            </a:r>
            <a:endParaRPr lang="en-US" altLang="zh-CN" sz="36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a:p>
            <a:pPr>
              <a:spcBef>
                <a:spcPct val="0"/>
              </a:spcBef>
              <a:buFont typeface="Arial" panose="020B0604020202020204" pitchFamily="34" charset="0"/>
              <a:buNone/>
            </a:pPr>
            <a:r>
              <a:rPr lang="zh-CN" altLang="en-US" sz="36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介绍</a:t>
            </a:r>
            <a:endParaRPr lang="zh-CN" altLang="en-US" sz="36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9" name="组合 18"/>
          <p:cNvGrpSpPr/>
          <p:nvPr/>
        </p:nvGrpSpPr>
        <p:grpSpPr>
          <a:xfrm>
            <a:off x="5007215" y="1390843"/>
            <a:ext cx="4762780" cy="869782"/>
            <a:chOff x="3791744" y="5346476"/>
            <a:chExt cx="5832648" cy="1152128"/>
          </a:xfrm>
        </p:grpSpPr>
        <p:sp>
          <p:nvSpPr>
            <p:cNvPr id="20" name="圆角矩形 19"/>
            <p:cNvSpPr/>
            <p:nvPr/>
          </p:nvSpPr>
          <p:spPr>
            <a:xfrm>
              <a:off x="4007768" y="5518711"/>
              <a:ext cx="5400600" cy="807659"/>
            </a:xfrm>
            <a:prstGeom prst="roundRect">
              <a:avLst>
                <a:gd name="adj" fmla="val 50000"/>
              </a:avLst>
            </a:prstGeom>
            <a:solidFill>
              <a:schemeClr val="bg1">
                <a:lumMod val="95000"/>
              </a:schemeClr>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973DD"/>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5881563" y="1660747"/>
            <a:ext cx="3416934" cy="397510"/>
          </a:xfrm>
          <a:prstGeom prst="rect">
            <a:avLst/>
          </a:prstGeom>
        </p:spPr>
        <p:txBody>
          <a:bodyPr wrap="square" lIns="91431" tIns="45716" rIns="91431" bIns="45716">
            <a:spAutoFit/>
          </a:bodyPr>
          <a:lstStyle/>
          <a:p>
            <a:r>
              <a:rPr lang="zh-CN" altLang="en-US" sz="2000" b="1" dirty="0">
                <a:solidFill>
                  <a:srgbClr val="0973DD"/>
                </a:solidFill>
                <a:latin typeface="Impact MT Std" pitchFamily="34" charset="0"/>
                <a:ea typeface="微软雅黑" panose="020B0503020204020204" pitchFamily="34" charset="-122"/>
              </a:rPr>
              <a:t>文字教材</a:t>
            </a:r>
            <a:r>
              <a:rPr lang="en-US" altLang="zh-CN" sz="2000" b="1" dirty="0">
                <a:solidFill>
                  <a:srgbClr val="0973DD"/>
                </a:solidFill>
                <a:latin typeface="Impact MT Std" pitchFamily="34" charset="0"/>
                <a:ea typeface="微软雅黑" panose="020B0503020204020204" pitchFamily="34" charset="-122"/>
              </a:rPr>
              <a:t>-----《</a:t>
            </a:r>
            <a:r>
              <a:rPr lang="zh-CN" altLang="en-US" sz="2000" b="1" dirty="0">
                <a:solidFill>
                  <a:srgbClr val="0973DD"/>
                </a:solidFill>
                <a:latin typeface="Impact MT Std" pitchFamily="34" charset="0"/>
                <a:ea typeface="微软雅黑" panose="020B0503020204020204" pitchFamily="34" charset="-122"/>
              </a:rPr>
              <a:t>国际贸易法</a:t>
            </a:r>
            <a:r>
              <a:rPr lang="en-US" altLang="zh-CN" sz="2000" b="1" dirty="0">
                <a:solidFill>
                  <a:srgbClr val="0973DD"/>
                </a:solidFill>
                <a:latin typeface="Impact MT Std" pitchFamily="34" charset="0"/>
                <a:ea typeface="微软雅黑" panose="020B0503020204020204" pitchFamily="34" charset="-122"/>
              </a:rPr>
              <a:t>》</a:t>
            </a:r>
            <a:endParaRPr lang="en-US" altLang="zh-CN" sz="2000" b="1" dirty="0">
              <a:solidFill>
                <a:srgbClr val="0973DD"/>
              </a:solidFill>
              <a:latin typeface="Impact MT Std" pitchFamily="34" charset="0"/>
              <a:ea typeface="微软雅黑" panose="020B0503020204020204" pitchFamily="34" charset="-122"/>
            </a:endParaRPr>
          </a:p>
        </p:txBody>
      </p:sp>
      <p:grpSp>
        <p:nvGrpSpPr>
          <p:cNvPr id="24" name="组合 23"/>
          <p:cNvGrpSpPr/>
          <p:nvPr/>
        </p:nvGrpSpPr>
        <p:grpSpPr>
          <a:xfrm>
            <a:off x="5017467" y="2415202"/>
            <a:ext cx="4762780" cy="869782"/>
            <a:chOff x="3791744" y="5346476"/>
            <a:chExt cx="5832648" cy="1152128"/>
          </a:xfrm>
        </p:grpSpPr>
        <p:sp>
          <p:nvSpPr>
            <p:cNvPr id="25" name="圆角矩形 24"/>
            <p:cNvSpPr/>
            <p:nvPr/>
          </p:nvSpPr>
          <p:spPr>
            <a:xfrm>
              <a:off x="4007768" y="5518711"/>
              <a:ext cx="5400600" cy="807659"/>
            </a:xfrm>
            <a:prstGeom prst="roundRect">
              <a:avLst>
                <a:gd name="adj" fmla="val 50000"/>
              </a:avLst>
            </a:prstGeom>
            <a:solidFill>
              <a:schemeClr val="bg1">
                <a:lumMod val="95000"/>
              </a:schemeClr>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26" name="任意多边形 25"/>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5881563" y="2685106"/>
            <a:ext cx="3005933" cy="400101"/>
          </a:xfrm>
          <a:prstGeom prst="rect">
            <a:avLst/>
          </a:prstGeom>
        </p:spPr>
        <p:txBody>
          <a:bodyPr wrap="none" lIns="91431" tIns="45716" rIns="91431" bIns="45716">
            <a:spAutoFit/>
          </a:bodyPr>
          <a:lstStyle/>
          <a:p>
            <a:r>
              <a:rPr lang="zh-CN" altLang="en-US" sz="2000" b="1" dirty="0">
                <a:solidFill>
                  <a:srgbClr val="0973DD"/>
                </a:solidFill>
                <a:latin typeface="Impact MT Std" pitchFamily="34" charset="0"/>
                <a:ea typeface="微软雅黑" panose="020B0503020204020204" pitchFamily="34" charset="-122"/>
              </a:rPr>
              <a:t>国开学习网上的各种资源</a:t>
            </a:r>
            <a:endParaRPr lang="en-US" altLang="zh-CN" sz="2000" b="1" dirty="0">
              <a:solidFill>
                <a:srgbClr val="0973DD"/>
              </a:solidFill>
              <a:latin typeface="Impact MT Std" pitchFamily="34" charset="0"/>
              <a:ea typeface="微软雅黑" panose="020B0503020204020204" pitchFamily="34" charset="-122"/>
            </a:endParaRPr>
          </a:p>
        </p:txBody>
      </p:sp>
      <p:grpSp>
        <p:nvGrpSpPr>
          <p:cNvPr id="29" name="组合 28"/>
          <p:cNvGrpSpPr/>
          <p:nvPr/>
        </p:nvGrpSpPr>
        <p:grpSpPr>
          <a:xfrm>
            <a:off x="5017467" y="3479075"/>
            <a:ext cx="4762780" cy="869782"/>
            <a:chOff x="3791744" y="5346476"/>
            <a:chExt cx="5832648" cy="1152128"/>
          </a:xfrm>
        </p:grpSpPr>
        <p:sp>
          <p:nvSpPr>
            <p:cNvPr id="30" name="圆角矩形 29"/>
            <p:cNvSpPr/>
            <p:nvPr/>
          </p:nvSpPr>
          <p:spPr>
            <a:xfrm>
              <a:off x="4007768" y="5518711"/>
              <a:ext cx="5400600" cy="807659"/>
            </a:xfrm>
            <a:prstGeom prst="roundRect">
              <a:avLst>
                <a:gd name="adj" fmla="val 50000"/>
              </a:avLst>
            </a:prstGeom>
            <a:solidFill>
              <a:schemeClr val="bg1">
                <a:lumMod val="95000"/>
              </a:schemeClr>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2" name="圆角矩形 3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sp>
        <p:nvSpPr>
          <p:cNvPr id="33" name="矩形 32"/>
          <p:cNvSpPr/>
          <p:nvPr/>
        </p:nvSpPr>
        <p:spPr>
          <a:xfrm>
            <a:off x="5881563" y="3748979"/>
            <a:ext cx="3005933" cy="400101"/>
          </a:xfrm>
          <a:prstGeom prst="rect">
            <a:avLst/>
          </a:prstGeom>
        </p:spPr>
        <p:txBody>
          <a:bodyPr wrap="none" lIns="91431" tIns="45716" rIns="91431" bIns="45716">
            <a:spAutoFit/>
          </a:bodyPr>
          <a:lstStyle/>
          <a:p>
            <a:r>
              <a:rPr lang="zh-CN" altLang="en-US" sz="2000" b="1" dirty="0">
                <a:solidFill>
                  <a:srgbClr val="0973DD"/>
                </a:solidFill>
                <a:latin typeface="Impact MT Std" pitchFamily="34" charset="0"/>
                <a:ea typeface="微软雅黑" panose="020B0503020204020204" pitchFamily="34" charset="-122"/>
              </a:rPr>
              <a:t>面授辅导教师直播课视频</a:t>
            </a:r>
            <a:endParaRPr lang="en-US" altLang="zh-CN" sz="2000" b="1" dirty="0">
              <a:solidFill>
                <a:srgbClr val="0973DD"/>
              </a:solidFill>
              <a:latin typeface="Impact MT Std" pitchFamily="34" charset="0"/>
              <a:ea typeface="微软雅黑" panose="020B0503020204020204" pitchFamily="34" charset="-122"/>
            </a:endParaRPr>
          </a:p>
        </p:txBody>
      </p:sp>
      <p:grpSp>
        <p:nvGrpSpPr>
          <p:cNvPr id="34" name="组合 33"/>
          <p:cNvGrpSpPr/>
          <p:nvPr/>
        </p:nvGrpSpPr>
        <p:grpSpPr>
          <a:xfrm>
            <a:off x="5027719" y="4503434"/>
            <a:ext cx="4762780" cy="869782"/>
            <a:chOff x="3791744" y="5346476"/>
            <a:chExt cx="5832648" cy="1152128"/>
          </a:xfrm>
        </p:grpSpPr>
        <p:sp>
          <p:nvSpPr>
            <p:cNvPr id="35" name="圆角矩形 34"/>
            <p:cNvSpPr/>
            <p:nvPr/>
          </p:nvSpPr>
          <p:spPr>
            <a:xfrm>
              <a:off x="4007768" y="5518711"/>
              <a:ext cx="5400600" cy="807659"/>
            </a:xfrm>
            <a:prstGeom prst="roundRect">
              <a:avLst>
                <a:gd name="adj" fmla="val 50000"/>
              </a:avLst>
            </a:prstGeom>
            <a:solidFill>
              <a:schemeClr val="bg1">
                <a:lumMod val="95000"/>
              </a:schemeClr>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5881563" y="4773338"/>
            <a:ext cx="3005933" cy="400101"/>
          </a:xfrm>
          <a:prstGeom prst="rect">
            <a:avLst/>
          </a:prstGeom>
        </p:spPr>
        <p:txBody>
          <a:bodyPr wrap="none" lIns="91431" tIns="45716" rIns="91431" bIns="45716">
            <a:spAutoFit/>
          </a:bodyPr>
          <a:lstStyle/>
          <a:p>
            <a:r>
              <a:rPr lang="zh-CN" altLang="en-US" sz="2000" b="1" dirty="0">
                <a:solidFill>
                  <a:srgbClr val="0973DD"/>
                </a:solidFill>
                <a:latin typeface="Impact MT Std" pitchFamily="34" charset="0"/>
                <a:ea typeface="微软雅黑" panose="020B0503020204020204" pitchFamily="34" charset="-122"/>
              </a:rPr>
              <a:t>其他网络资源和媒体资讯</a:t>
            </a:r>
            <a:endParaRPr lang="en-US" altLang="zh-CN" sz="2000" b="1" dirty="0">
              <a:solidFill>
                <a:srgbClr val="0973DD"/>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p:tgtEl>
                                          <p:spTgt spid="19"/>
                                        </p:tgtEl>
                                        <p:attrNameLst>
                                          <p:attrName>ppt_x</p:attrName>
                                        </p:attrNameLst>
                                      </p:cBhvr>
                                      <p:tavLst>
                                        <p:tav tm="0">
                                          <p:val>
                                            <p:strVal val="#ppt_x-#ppt_w*1.125000"/>
                                          </p:val>
                                        </p:tav>
                                        <p:tav tm="100000">
                                          <p:val>
                                            <p:strVal val="#ppt_x"/>
                                          </p:val>
                                        </p:tav>
                                      </p:tavLst>
                                    </p:anim>
                                    <p:animEffect transition="in" filter="wipe(right)">
                                      <p:cBhvr>
                                        <p:cTn id="39" dur="500"/>
                                        <p:tgtEl>
                                          <p:spTgt spid="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400"/>
                                        <p:tgtEl>
                                          <p:spTgt spid="23"/>
                                        </p:tgtEl>
                                      </p:cBhvr>
                                    </p:animEffect>
                                  </p:childTnLst>
                                </p:cTn>
                              </p:par>
                            </p:childTnLst>
                          </p:cTn>
                        </p:par>
                        <p:par>
                          <p:cTn id="44" fill="hold">
                            <p:stCondLst>
                              <p:cond delay="4500"/>
                            </p:stCondLst>
                            <p:childTnLst>
                              <p:par>
                                <p:cTn id="45" presetID="12" presetClass="entr" presetSubtype="8"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p:tgtEl>
                                          <p:spTgt spid="24"/>
                                        </p:tgtEl>
                                        <p:attrNameLst>
                                          <p:attrName>ppt_x</p:attrName>
                                        </p:attrNameLst>
                                      </p:cBhvr>
                                      <p:tavLst>
                                        <p:tav tm="0">
                                          <p:val>
                                            <p:strVal val="#ppt_x-#ppt_w*1.125000"/>
                                          </p:val>
                                        </p:tav>
                                        <p:tav tm="100000">
                                          <p:val>
                                            <p:strVal val="#ppt_x"/>
                                          </p:val>
                                        </p:tav>
                                      </p:tavLst>
                                    </p:anim>
                                    <p:animEffect transition="in" filter="wipe(right)">
                                      <p:cBhvr>
                                        <p:cTn id="48" dur="500"/>
                                        <p:tgtEl>
                                          <p:spTgt spid="24"/>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400"/>
                                        <p:tgtEl>
                                          <p:spTgt spid="28"/>
                                        </p:tgtEl>
                                      </p:cBhvr>
                                    </p:animEffect>
                                  </p:childTnLst>
                                </p:cTn>
                              </p:par>
                            </p:childTnLst>
                          </p:cTn>
                        </p:par>
                        <p:par>
                          <p:cTn id="53" fill="hold">
                            <p:stCondLst>
                              <p:cond delay="5500"/>
                            </p:stCondLst>
                            <p:childTnLst>
                              <p:par>
                                <p:cTn id="54" presetID="12" presetClass="entr" presetSubtype="8"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p:tgtEl>
                                          <p:spTgt spid="29"/>
                                        </p:tgtEl>
                                        <p:attrNameLst>
                                          <p:attrName>ppt_x</p:attrName>
                                        </p:attrNameLst>
                                      </p:cBhvr>
                                      <p:tavLst>
                                        <p:tav tm="0">
                                          <p:val>
                                            <p:strVal val="#ppt_x-#ppt_w*1.125000"/>
                                          </p:val>
                                        </p:tav>
                                        <p:tav tm="100000">
                                          <p:val>
                                            <p:strVal val="#ppt_x"/>
                                          </p:val>
                                        </p:tav>
                                      </p:tavLst>
                                    </p:anim>
                                    <p:animEffect transition="in" filter="wipe(right)">
                                      <p:cBhvr>
                                        <p:cTn id="57" dur="500"/>
                                        <p:tgtEl>
                                          <p:spTgt spid="29"/>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400"/>
                                        <p:tgtEl>
                                          <p:spTgt spid="33"/>
                                        </p:tgtEl>
                                      </p:cBhvr>
                                    </p:animEffect>
                                  </p:childTnLst>
                                </p:cTn>
                              </p:par>
                            </p:childTnLst>
                          </p:cTn>
                        </p:par>
                        <p:par>
                          <p:cTn id="62" fill="hold">
                            <p:stCondLst>
                              <p:cond delay="6500"/>
                            </p:stCondLst>
                            <p:childTnLst>
                              <p:par>
                                <p:cTn id="63" presetID="12" presetClass="entr" presetSubtype="8"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0"/>
                                        <p:tgtEl>
                                          <p:spTgt spid="34"/>
                                        </p:tgtEl>
                                        <p:attrNameLst>
                                          <p:attrName>ppt_x</p:attrName>
                                        </p:attrNameLst>
                                      </p:cBhvr>
                                      <p:tavLst>
                                        <p:tav tm="0">
                                          <p:val>
                                            <p:strVal val="#ppt_x-#ppt_w*1.125000"/>
                                          </p:val>
                                        </p:tav>
                                        <p:tav tm="100000">
                                          <p:val>
                                            <p:strVal val="#ppt_x"/>
                                          </p:val>
                                        </p:tav>
                                      </p:tavLst>
                                    </p:anim>
                                    <p:animEffect transition="in" filter="wipe(right)">
                                      <p:cBhvr>
                                        <p:cTn id="66" dur="500"/>
                                        <p:tgtEl>
                                          <p:spTgt spid="34"/>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4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6" grpId="0" animBg="1"/>
      <p:bldP spid="17" grpId="0" animBg="1"/>
      <p:bldP spid="18" grpId="0"/>
      <p:bldP spid="23" grpId="0"/>
      <p:bldP spid="28" grpId="0"/>
      <p:bldP spid="33"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808312" cy="438582"/>
          </a:xfrm>
          <a:prstGeom prst="rect">
            <a:avLst/>
          </a:prstGeom>
          <a:noFill/>
        </p:spPr>
        <p:txBody>
          <a:bodyPr wrap="square" lIns="68580" tIns="34290" rIns="68580" bIns="34290" rtlCol="0">
            <a:spAutoFit/>
          </a:bodyPr>
          <a:lstStyle/>
          <a:p>
            <a:pPr marL="0" lvl="1"/>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国开学习网资源</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1921123" y="2938087"/>
            <a:ext cx="1097280" cy="368300"/>
          </a:xfrm>
          <a:prstGeom prst="rect">
            <a:avLst/>
          </a:prstGeom>
          <a:noFill/>
        </p:spPr>
        <p:txBody>
          <a:bodyPr wrap="none" rtlCol="0">
            <a:spAutoFit/>
          </a:bodyPr>
          <a:lstStyle/>
          <a:p>
            <a:r>
              <a:rPr lang="zh-CN" altLang="en-US" b="1" dirty="0">
                <a:solidFill>
                  <a:srgbClr val="0973DD"/>
                </a:solidFill>
                <a:latin typeface="微软雅黑" panose="020B0503020204020204" pitchFamily="34" charset="-122"/>
                <a:ea typeface="微软雅黑" panose="020B0503020204020204" pitchFamily="34" charset="-122"/>
              </a:rPr>
              <a:t>形考任务</a:t>
            </a:r>
            <a:endParaRPr lang="zh-CN" altLang="en-US" b="1" dirty="0">
              <a:solidFill>
                <a:srgbClr val="0973DD"/>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313625" y="3772105"/>
            <a:ext cx="1097280" cy="368300"/>
          </a:xfrm>
          <a:prstGeom prst="rect">
            <a:avLst/>
          </a:prstGeom>
          <a:noFill/>
        </p:spPr>
        <p:txBody>
          <a:bodyPr wrap="none" rtlCol="0">
            <a:spAutoFit/>
          </a:bodyPr>
          <a:lstStyle/>
          <a:p>
            <a:r>
              <a:rPr lang="zh-CN" altLang="en-US" b="1" dirty="0">
                <a:solidFill>
                  <a:srgbClr val="0973DD"/>
                </a:solidFill>
                <a:latin typeface="微软雅黑" panose="020B0503020204020204" pitchFamily="34" charset="-122"/>
                <a:ea typeface="微软雅黑" panose="020B0503020204020204" pitchFamily="34" charset="-122"/>
              </a:rPr>
              <a:t>相关法规</a:t>
            </a:r>
            <a:endParaRPr lang="zh-CN" altLang="en-US" b="1" dirty="0">
              <a:solidFill>
                <a:srgbClr val="0973DD"/>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585384" y="3829925"/>
            <a:ext cx="1097280" cy="368300"/>
          </a:xfrm>
          <a:prstGeom prst="rect">
            <a:avLst/>
          </a:prstGeom>
          <a:noFill/>
        </p:spPr>
        <p:txBody>
          <a:bodyPr wrap="none" rtlCol="0">
            <a:spAutoFit/>
          </a:bodyPr>
          <a:lstStyle/>
          <a:p>
            <a:r>
              <a:rPr lang="zh-CN" altLang="en-US" b="1" dirty="0">
                <a:solidFill>
                  <a:srgbClr val="0973DD"/>
                </a:solidFill>
                <a:latin typeface="微软雅黑" panose="020B0503020204020204" pitchFamily="34" charset="-122"/>
                <a:ea typeface="微软雅黑" panose="020B0503020204020204" pitchFamily="34" charset="-122"/>
              </a:rPr>
              <a:t>课程导学</a:t>
            </a:r>
            <a:endParaRPr lang="zh-CN" altLang="en-US" b="1" dirty="0">
              <a:solidFill>
                <a:srgbClr val="0973DD"/>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9063463" y="2938087"/>
            <a:ext cx="1097280" cy="368300"/>
          </a:xfrm>
          <a:prstGeom prst="rect">
            <a:avLst/>
          </a:prstGeom>
          <a:noFill/>
        </p:spPr>
        <p:txBody>
          <a:bodyPr wrap="none" rtlCol="0">
            <a:spAutoFit/>
          </a:bodyPr>
          <a:lstStyle/>
          <a:p>
            <a:r>
              <a:rPr lang="zh-CN" altLang="en-US" b="1" dirty="0">
                <a:solidFill>
                  <a:srgbClr val="0973DD"/>
                </a:solidFill>
                <a:latin typeface="微软雅黑" panose="020B0503020204020204" pitchFamily="34" charset="-122"/>
                <a:ea typeface="微软雅黑" panose="020B0503020204020204" pitchFamily="34" charset="-122"/>
              </a:rPr>
              <a:t>通知公告</a:t>
            </a:r>
            <a:endParaRPr lang="zh-CN" altLang="en-US" b="1" dirty="0">
              <a:solidFill>
                <a:srgbClr val="0973DD"/>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7196192" y="4378362"/>
            <a:ext cx="1097280" cy="368300"/>
          </a:xfrm>
          <a:prstGeom prst="rect">
            <a:avLst/>
          </a:prstGeom>
          <a:noFill/>
          <a:effectLst/>
        </p:spPr>
        <p:txBody>
          <a:bodyPr wrap="none" rtlCol="0">
            <a:spAutoFit/>
          </a:bodyPr>
          <a:lstStyle/>
          <a:p>
            <a:r>
              <a:rPr lang="zh-CN" altLang="en-US" b="1" dirty="0">
                <a:solidFill>
                  <a:srgbClr val="0973DD"/>
                </a:solidFill>
                <a:latin typeface="微软雅黑" panose="020B0503020204020204" pitchFamily="34" charset="-122"/>
                <a:ea typeface="微软雅黑" panose="020B0503020204020204" pitchFamily="34" charset="-122"/>
              </a:rPr>
              <a:t>课程论坛</a:t>
            </a:r>
            <a:endParaRPr lang="zh-CN" altLang="en-US" b="1" dirty="0">
              <a:solidFill>
                <a:srgbClr val="0973DD"/>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572820" y="4362551"/>
            <a:ext cx="1097280" cy="368300"/>
          </a:xfrm>
          <a:prstGeom prst="rect">
            <a:avLst/>
          </a:prstGeom>
          <a:noFill/>
          <a:effectLst/>
        </p:spPr>
        <p:txBody>
          <a:bodyPr wrap="none" rtlCol="0">
            <a:spAutoFit/>
          </a:bodyPr>
          <a:lstStyle/>
          <a:p>
            <a:r>
              <a:rPr lang="zh-CN" altLang="en-US" b="1" dirty="0">
                <a:solidFill>
                  <a:srgbClr val="0973DD"/>
                </a:solidFill>
                <a:latin typeface="微软雅黑" panose="020B0503020204020204" pitchFamily="34" charset="-122"/>
                <a:ea typeface="微软雅黑" panose="020B0503020204020204" pitchFamily="34" charset="-122"/>
              </a:rPr>
              <a:t>知识结构</a:t>
            </a:r>
            <a:endParaRPr lang="zh-CN" altLang="en-US" b="1" dirty="0">
              <a:solidFill>
                <a:srgbClr val="0973DD"/>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flipV="1">
            <a:off x="3679849" y="2366507"/>
            <a:ext cx="2412192" cy="701179"/>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385438" y="2366507"/>
            <a:ext cx="1706603" cy="1537722"/>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441661" y="2366507"/>
            <a:ext cx="650380" cy="2027866"/>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6092041" y="2366507"/>
            <a:ext cx="574541" cy="2075575"/>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092041" y="2366507"/>
            <a:ext cx="1647314" cy="1537722"/>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092041" y="2366507"/>
            <a:ext cx="2437224" cy="757312"/>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4030369" y="3569006"/>
            <a:ext cx="710139" cy="710139"/>
          </a:xfrm>
          <a:prstGeom prst="ellipse">
            <a:avLst/>
          </a:prstGeom>
          <a:solidFill>
            <a:srgbClr val="0973D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9BAB"/>
              </a:solidFill>
              <a:latin typeface="微软雅黑" panose="020B0503020204020204" pitchFamily="34" charset="-122"/>
              <a:ea typeface="微软雅黑" panose="020B0503020204020204" pitchFamily="34" charset="-122"/>
            </a:endParaRPr>
          </a:p>
        </p:txBody>
      </p:sp>
      <p:sp>
        <p:nvSpPr>
          <p:cNvPr id="29" name="椭圆 28"/>
          <p:cNvSpPr/>
          <p:nvPr/>
        </p:nvSpPr>
        <p:spPr>
          <a:xfrm>
            <a:off x="5086592" y="4087013"/>
            <a:ext cx="710139" cy="710139"/>
          </a:xfrm>
          <a:prstGeom prst="ellipse">
            <a:avLst/>
          </a:prstGeom>
          <a:solidFill>
            <a:srgbClr val="0973D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9BAB"/>
              </a:solidFill>
              <a:latin typeface="微软雅黑" panose="020B0503020204020204" pitchFamily="34" charset="-122"/>
              <a:ea typeface="微软雅黑" panose="020B0503020204020204" pitchFamily="34" charset="-122"/>
            </a:endParaRPr>
          </a:p>
        </p:txBody>
      </p:sp>
      <p:sp>
        <p:nvSpPr>
          <p:cNvPr id="30" name="椭圆 29"/>
          <p:cNvSpPr/>
          <p:nvPr/>
        </p:nvSpPr>
        <p:spPr>
          <a:xfrm>
            <a:off x="6304131" y="4087013"/>
            <a:ext cx="710139" cy="710139"/>
          </a:xfrm>
          <a:prstGeom prst="ellipse">
            <a:avLst/>
          </a:prstGeom>
          <a:solidFill>
            <a:srgbClr val="0973D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9BAB"/>
              </a:solidFill>
              <a:latin typeface="微软雅黑" panose="020B0503020204020204" pitchFamily="34" charset="-122"/>
              <a:ea typeface="微软雅黑" panose="020B0503020204020204" pitchFamily="34" charset="-122"/>
            </a:endParaRPr>
          </a:p>
        </p:txBody>
      </p:sp>
      <p:sp>
        <p:nvSpPr>
          <p:cNvPr id="31" name="椭圆 30"/>
          <p:cNvSpPr/>
          <p:nvPr/>
        </p:nvSpPr>
        <p:spPr>
          <a:xfrm>
            <a:off x="7384286" y="3549160"/>
            <a:ext cx="710139" cy="710139"/>
          </a:xfrm>
          <a:prstGeom prst="ellipse">
            <a:avLst/>
          </a:prstGeom>
          <a:solidFill>
            <a:srgbClr val="0973D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9BAB"/>
              </a:solidFill>
              <a:latin typeface="微软雅黑" panose="020B0503020204020204" pitchFamily="34" charset="-122"/>
              <a:ea typeface="微软雅黑" panose="020B0503020204020204" pitchFamily="34" charset="-122"/>
            </a:endParaRPr>
          </a:p>
        </p:txBody>
      </p:sp>
      <p:sp>
        <p:nvSpPr>
          <p:cNvPr id="32" name="椭圆 31"/>
          <p:cNvSpPr/>
          <p:nvPr/>
        </p:nvSpPr>
        <p:spPr>
          <a:xfrm>
            <a:off x="8174196" y="2768750"/>
            <a:ext cx="710139" cy="710139"/>
          </a:xfrm>
          <a:prstGeom prst="ellipse">
            <a:avLst/>
          </a:prstGeom>
          <a:solidFill>
            <a:srgbClr val="0973D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9BAB"/>
              </a:solidFill>
              <a:latin typeface="微软雅黑" panose="020B0503020204020204" pitchFamily="34" charset="-122"/>
              <a:ea typeface="微软雅黑" panose="020B0503020204020204" pitchFamily="34" charset="-122"/>
            </a:endParaRPr>
          </a:p>
        </p:txBody>
      </p:sp>
      <p:sp>
        <p:nvSpPr>
          <p:cNvPr id="33" name="椭圆 32"/>
          <p:cNvSpPr/>
          <p:nvPr/>
        </p:nvSpPr>
        <p:spPr>
          <a:xfrm>
            <a:off x="3324780" y="2686730"/>
            <a:ext cx="710139" cy="710139"/>
          </a:xfrm>
          <a:prstGeom prst="ellipse">
            <a:avLst/>
          </a:prstGeom>
          <a:solidFill>
            <a:srgbClr val="0973D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9BAB"/>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356760" y="1320021"/>
            <a:ext cx="1460907" cy="1460907"/>
            <a:chOff x="3851771" y="1163107"/>
            <a:chExt cx="1402358" cy="1402358"/>
          </a:xfrm>
        </p:grpSpPr>
        <p:grpSp>
          <p:nvGrpSpPr>
            <p:cNvPr id="35" name="组合 34"/>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3981768" y="1465606"/>
              <a:ext cx="1163023" cy="796683"/>
            </a:xfrm>
            <a:prstGeom prst="rect">
              <a:avLst/>
            </a:prstGeom>
            <a:noFill/>
          </p:spPr>
          <p:txBody>
            <a:bodyPr wrap="none" rtlCol="0">
              <a:spAutoFit/>
            </a:bodyPr>
            <a:lstStyle/>
            <a:p>
              <a:r>
                <a:rPr lang="zh-CN" altLang="en-US" sz="2400" b="1" spc="300" dirty="0">
                  <a:solidFill>
                    <a:srgbClr val="0973DD"/>
                  </a:solidFill>
                  <a:latin typeface="微软雅黑" panose="020B0503020204020204" pitchFamily="34" charset="-122"/>
                  <a:ea typeface="微软雅黑" panose="020B0503020204020204" pitchFamily="34" charset="-122"/>
                </a:rPr>
                <a:t>国际</a:t>
              </a:r>
              <a:endParaRPr lang="zh-CN" altLang="en-US" sz="2400" b="1" spc="300" dirty="0">
                <a:solidFill>
                  <a:srgbClr val="0973DD"/>
                </a:solidFill>
                <a:latin typeface="微软雅黑" panose="020B0503020204020204" pitchFamily="34" charset="-122"/>
                <a:ea typeface="微软雅黑" panose="020B0503020204020204" pitchFamily="34" charset="-122"/>
              </a:endParaRPr>
            </a:p>
            <a:p>
              <a:r>
                <a:rPr lang="zh-CN" altLang="en-US" sz="2400" b="1" spc="300" dirty="0">
                  <a:solidFill>
                    <a:srgbClr val="0973DD"/>
                  </a:solidFill>
                  <a:latin typeface="微软雅黑" panose="020B0503020204020204" pitchFamily="34" charset="-122"/>
                  <a:ea typeface="微软雅黑" panose="020B0503020204020204" pitchFamily="34" charset="-122"/>
                </a:rPr>
                <a:t>贸易法</a:t>
              </a:r>
              <a:endParaRPr lang="zh-CN" altLang="en-US" sz="2400" b="1" spc="300" dirty="0">
                <a:solidFill>
                  <a:srgbClr val="0973DD"/>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826035" y="5354632"/>
            <a:ext cx="10032192"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开放教育是实现一校多区资源共享、校际之间学分互认的理想途径；是教师教育学历与非学历一体化、职前职后相衔接和沟通的有益探索；是传统教育与网络教育相互融合，构建混合学习模式的切入点。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 presetClass="entr" presetSubtype="4" fill="hold" nodeType="afterEffect" p14:presetBounceEnd="44000">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14:bounceEnd="44000">
                                          <p:cBhvr additive="base">
                                            <p:cTn id="24" dur="500" fill="hold"/>
                                            <p:tgtEl>
                                              <p:spTgt spid="34"/>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3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8" presetClass="entr" presetSubtype="12"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strips(downLeft)">
                                          <p:cBhvr>
                                            <p:cTn id="29" dur="500"/>
                                            <p:tgtEl>
                                              <p:spTgt spid="22"/>
                                            </p:tgtEl>
                                          </p:cBhvr>
                                        </p:animEffect>
                                      </p:childTnLst>
                                    </p:cTn>
                                  </p:par>
                                  <p:par>
                                    <p:cTn id="30" presetID="18" presetClass="entr" presetSubtype="12"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strips(downLeft)">
                                          <p:cBhvr>
                                            <p:cTn id="32" dur="500"/>
                                            <p:tgtEl>
                                              <p:spTgt spid="23"/>
                                            </p:tgtEl>
                                          </p:cBhvr>
                                        </p:animEffect>
                                      </p:childTnLst>
                                    </p:cTn>
                                  </p:par>
                                  <p:par>
                                    <p:cTn id="33" presetID="18" presetClass="entr" presetSubtype="12"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strips(downLeft)">
                                          <p:cBhvr>
                                            <p:cTn id="35" dur="500"/>
                                            <p:tgtEl>
                                              <p:spTgt spid="24"/>
                                            </p:tgtEl>
                                          </p:cBhvr>
                                        </p:animEffect>
                                      </p:childTnLst>
                                    </p:cTn>
                                  </p:par>
                                  <p:par>
                                    <p:cTn id="36" presetID="18" presetClass="entr" presetSubtype="6"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strips(downRight)">
                                          <p:cBhvr>
                                            <p:cTn id="38" dur="500"/>
                                            <p:tgtEl>
                                              <p:spTgt spid="25"/>
                                            </p:tgtEl>
                                          </p:cBhvr>
                                        </p:animEffect>
                                      </p:childTnLst>
                                    </p:cTn>
                                  </p:par>
                                  <p:par>
                                    <p:cTn id="39" presetID="18" presetClass="entr" presetSubtype="6"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strips(downRight)">
                                          <p:cBhvr>
                                            <p:cTn id="41" dur="500"/>
                                            <p:tgtEl>
                                              <p:spTgt spid="26"/>
                                            </p:tgtEl>
                                          </p:cBhvr>
                                        </p:animEffect>
                                      </p:childTnLst>
                                    </p:cTn>
                                  </p:par>
                                  <p:par>
                                    <p:cTn id="42" presetID="18" presetClass="entr" presetSubtype="6"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strips(downRight)">
                                          <p:cBhvr>
                                            <p:cTn id="44" dur="500"/>
                                            <p:tgtEl>
                                              <p:spTgt spid="27"/>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3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grpId="0" nodeType="withEffect">
                                      <p:stCondLst>
                                        <p:cond delay="30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53" presetClass="entr" presetSubtype="16" fill="hold" grpId="0" nodeType="withEffect">
                                      <p:stCondLst>
                                        <p:cond delay="30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par>
                                    <p:cTn id="65" presetID="53" presetClass="entr" presetSubtype="16" fill="hold" grpId="0" nodeType="withEffect">
                                      <p:stCondLst>
                                        <p:cond delay="30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Effect transition="in" filter="fade">
                                          <p:cBhvr>
                                            <p:cTn id="69" dur="500"/>
                                            <p:tgtEl>
                                              <p:spTgt spid="31"/>
                                            </p:tgtEl>
                                          </p:cBhvr>
                                        </p:animEffect>
                                      </p:childTnLst>
                                    </p:cTn>
                                  </p:par>
                                  <p:par>
                                    <p:cTn id="70" presetID="53" presetClass="entr" presetSubtype="16" fill="hold" grpId="0" nodeType="withEffect">
                                      <p:stCondLst>
                                        <p:cond delay="30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childTnLst>
                              </p:cTn>
                            </p:par>
                            <p:par>
                              <p:cTn id="75" fill="hold">
                                <p:stCondLst>
                                  <p:cond delay="2500"/>
                                </p:stCondLst>
                                <p:childTnLst>
                                  <p:par>
                                    <p:cTn id="76" presetID="12" presetClass="entr" presetSubtype="2"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p:tgtEl>
                                              <p:spTgt spid="16"/>
                                            </p:tgtEl>
                                            <p:attrNameLst>
                                              <p:attrName>ppt_x</p:attrName>
                                            </p:attrNameLst>
                                          </p:cBhvr>
                                          <p:tavLst>
                                            <p:tav tm="0">
                                              <p:val>
                                                <p:strVal val="#ppt_x+#ppt_w*1.125000"/>
                                              </p:val>
                                            </p:tav>
                                            <p:tav tm="100000">
                                              <p:val>
                                                <p:strVal val="#ppt_x"/>
                                              </p:val>
                                            </p:tav>
                                          </p:tavLst>
                                        </p:anim>
                                        <p:animEffect transition="in" filter="wipe(left)">
                                          <p:cBhvr>
                                            <p:cTn id="79" dur="500"/>
                                            <p:tgtEl>
                                              <p:spTgt spid="16"/>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p:tgtEl>
                                              <p:spTgt spid="18"/>
                                            </p:tgtEl>
                                            <p:attrNameLst>
                                              <p:attrName>ppt_x</p:attrName>
                                            </p:attrNameLst>
                                          </p:cBhvr>
                                          <p:tavLst>
                                            <p:tav tm="0">
                                              <p:val>
                                                <p:strVal val="#ppt_x+#ppt_w*1.125000"/>
                                              </p:val>
                                            </p:tav>
                                            <p:tav tm="100000">
                                              <p:val>
                                                <p:strVal val="#ppt_x"/>
                                              </p:val>
                                            </p:tav>
                                          </p:tavLst>
                                        </p:anim>
                                        <p:animEffect transition="in" filter="wipe(left)">
                                          <p:cBhvr>
                                            <p:cTn id="83" dur="500"/>
                                            <p:tgtEl>
                                              <p:spTgt spid="18"/>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p:tgtEl>
                                              <p:spTgt spid="21"/>
                                            </p:tgtEl>
                                            <p:attrNameLst>
                                              <p:attrName>ppt_x</p:attrName>
                                            </p:attrNameLst>
                                          </p:cBhvr>
                                          <p:tavLst>
                                            <p:tav tm="0">
                                              <p:val>
                                                <p:strVal val="#ppt_x+#ppt_w*1.125000"/>
                                              </p:val>
                                            </p:tav>
                                            <p:tav tm="100000">
                                              <p:val>
                                                <p:strVal val="#ppt_x"/>
                                              </p:val>
                                            </p:tav>
                                          </p:tavLst>
                                        </p:anim>
                                        <p:animEffect transition="in" filter="wipe(left)">
                                          <p:cBhvr>
                                            <p:cTn id="87" dur="500"/>
                                            <p:tgtEl>
                                              <p:spTgt spid="21"/>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p:tgtEl>
                                              <p:spTgt spid="20"/>
                                            </p:tgtEl>
                                            <p:attrNameLst>
                                              <p:attrName>ppt_x</p:attrName>
                                            </p:attrNameLst>
                                          </p:cBhvr>
                                          <p:tavLst>
                                            <p:tav tm="0">
                                              <p:val>
                                                <p:strVal val="#ppt_x-#ppt_w*1.125000"/>
                                              </p:val>
                                            </p:tav>
                                            <p:tav tm="100000">
                                              <p:val>
                                                <p:strVal val="#ppt_x"/>
                                              </p:val>
                                            </p:tav>
                                          </p:tavLst>
                                        </p:anim>
                                        <p:animEffect transition="in" filter="wipe(right)">
                                          <p:cBhvr>
                                            <p:cTn id="91" dur="500"/>
                                            <p:tgtEl>
                                              <p:spTgt spid="20"/>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500"/>
                                            <p:tgtEl>
                                              <p:spTgt spid="17"/>
                                            </p:tgtEl>
                                            <p:attrNameLst>
                                              <p:attrName>ppt_x</p:attrName>
                                            </p:attrNameLst>
                                          </p:cBhvr>
                                          <p:tavLst>
                                            <p:tav tm="0">
                                              <p:val>
                                                <p:strVal val="#ppt_x-#ppt_w*1.125000"/>
                                              </p:val>
                                            </p:tav>
                                            <p:tav tm="100000">
                                              <p:val>
                                                <p:strVal val="#ppt_x"/>
                                              </p:val>
                                            </p:tav>
                                          </p:tavLst>
                                        </p:anim>
                                        <p:animEffect transition="in" filter="wipe(right)">
                                          <p:cBhvr>
                                            <p:cTn id="95" dur="500"/>
                                            <p:tgtEl>
                                              <p:spTgt spid="17"/>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p:tgtEl>
                                              <p:spTgt spid="19"/>
                                            </p:tgtEl>
                                            <p:attrNameLst>
                                              <p:attrName>ppt_x</p:attrName>
                                            </p:attrNameLst>
                                          </p:cBhvr>
                                          <p:tavLst>
                                            <p:tav tm="0">
                                              <p:val>
                                                <p:strVal val="#ppt_x-#ppt_w*1.125000"/>
                                              </p:val>
                                            </p:tav>
                                            <p:tav tm="100000">
                                              <p:val>
                                                <p:strVal val="#ppt_x"/>
                                              </p:val>
                                            </p:tav>
                                          </p:tavLst>
                                        </p:anim>
                                        <p:animEffect transition="in" filter="wipe(right)">
                                          <p:cBhvr>
                                            <p:cTn id="99" dur="500"/>
                                            <p:tgtEl>
                                              <p:spTgt spid="19"/>
                                            </p:tgtEl>
                                          </p:cBhvr>
                                        </p:animEffect>
                                      </p:childTnLst>
                                    </p:cTn>
                                  </p:par>
                                </p:childTnLst>
                              </p:cTn>
                            </p:par>
                            <p:par>
                              <p:cTn id="100" fill="hold">
                                <p:stCondLst>
                                  <p:cond delay="3000"/>
                                </p:stCondLst>
                                <p:childTnLst>
                                  <p:par>
                                    <p:cTn id="101" presetID="18" presetClass="entr" presetSubtype="3"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strips(upRight)">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6" grpId="0"/>
          <p:bldP spid="17" grpId="0"/>
          <p:bldP spid="18" grpId="0"/>
          <p:bldP spid="19" grpId="0"/>
          <p:bldP spid="20" grpId="0" bldLvl="0" animBg="1"/>
          <p:bldP spid="21" grpId="0" bldLvl="0" animBg="1"/>
          <p:bldP spid="28" grpId="0" animBg="1"/>
          <p:bldP spid="29" grpId="0" animBg="1"/>
          <p:bldP spid="30" grpId="0" animBg="1"/>
          <p:bldP spid="31" grpId="0" animBg="1"/>
          <p:bldP spid="32" grpId="0" animBg="1"/>
          <p:bldP spid="33" grpId="0" animBg="1"/>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8" presetClass="entr" presetSubtype="12"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strips(downLeft)">
                                          <p:cBhvr>
                                            <p:cTn id="29" dur="500"/>
                                            <p:tgtEl>
                                              <p:spTgt spid="22"/>
                                            </p:tgtEl>
                                          </p:cBhvr>
                                        </p:animEffect>
                                      </p:childTnLst>
                                    </p:cTn>
                                  </p:par>
                                  <p:par>
                                    <p:cTn id="30" presetID="18" presetClass="entr" presetSubtype="12"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strips(downLeft)">
                                          <p:cBhvr>
                                            <p:cTn id="32" dur="500"/>
                                            <p:tgtEl>
                                              <p:spTgt spid="23"/>
                                            </p:tgtEl>
                                          </p:cBhvr>
                                        </p:animEffect>
                                      </p:childTnLst>
                                    </p:cTn>
                                  </p:par>
                                  <p:par>
                                    <p:cTn id="33" presetID="18" presetClass="entr" presetSubtype="12"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strips(downLeft)">
                                          <p:cBhvr>
                                            <p:cTn id="35" dur="500"/>
                                            <p:tgtEl>
                                              <p:spTgt spid="24"/>
                                            </p:tgtEl>
                                          </p:cBhvr>
                                        </p:animEffect>
                                      </p:childTnLst>
                                    </p:cTn>
                                  </p:par>
                                  <p:par>
                                    <p:cTn id="36" presetID="18" presetClass="entr" presetSubtype="6"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strips(downRight)">
                                          <p:cBhvr>
                                            <p:cTn id="38" dur="500"/>
                                            <p:tgtEl>
                                              <p:spTgt spid="25"/>
                                            </p:tgtEl>
                                          </p:cBhvr>
                                        </p:animEffect>
                                      </p:childTnLst>
                                    </p:cTn>
                                  </p:par>
                                  <p:par>
                                    <p:cTn id="39" presetID="18" presetClass="entr" presetSubtype="6"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strips(downRight)">
                                          <p:cBhvr>
                                            <p:cTn id="41" dur="500"/>
                                            <p:tgtEl>
                                              <p:spTgt spid="26"/>
                                            </p:tgtEl>
                                          </p:cBhvr>
                                        </p:animEffect>
                                      </p:childTnLst>
                                    </p:cTn>
                                  </p:par>
                                  <p:par>
                                    <p:cTn id="42" presetID="18" presetClass="entr" presetSubtype="6"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strips(downRight)">
                                          <p:cBhvr>
                                            <p:cTn id="44" dur="500"/>
                                            <p:tgtEl>
                                              <p:spTgt spid="27"/>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3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grpId="0" nodeType="withEffect">
                                      <p:stCondLst>
                                        <p:cond delay="30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53" presetClass="entr" presetSubtype="16" fill="hold" grpId="0" nodeType="withEffect">
                                      <p:stCondLst>
                                        <p:cond delay="30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par>
                                    <p:cTn id="65" presetID="53" presetClass="entr" presetSubtype="16" fill="hold" grpId="0" nodeType="withEffect">
                                      <p:stCondLst>
                                        <p:cond delay="30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Effect transition="in" filter="fade">
                                          <p:cBhvr>
                                            <p:cTn id="69" dur="500"/>
                                            <p:tgtEl>
                                              <p:spTgt spid="31"/>
                                            </p:tgtEl>
                                          </p:cBhvr>
                                        </p:animEffect>
                                      </p:childTnLst>
                                    </p:cTn>
                                  </p:par>
                                  <p:par>
                                    <p:cTn id="70" presetID="53" presetClass="entr" presetSubtype="16" fill="hold" grpId="0" nodeType="withEffect">
                                      <p:stCondLst>
                                        <p:cond delay="30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childTnLst>
                              </p:cTn>
                            </p:par>
                            <p:par>
                              <p:cTn id="75" fill="hold">
                                <p:stCondLst>
                                  <p:cond delay="2500"/>
                                </p:stCondLst>
                                <p:childTnLst>
                                  <p:par>
                                    <p:cTn id="76" presetID="12" presetClass="entr" presetSubtype="2"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p:tgtEl>
                                              <p:spTgt spid="16"/>
                                            </p:tgtEl>
                                            <p:attrNameLst>
                                              <p:attrName>ppt_x</p:attrName>
                                            </p:attrNameLst>
                                          </p:cBhvr>
                                          <p:tavLst>
                                            <p:tav tm="0">
                                              <p:val>
                                                <p:strVal val="#ppt_x+#ppt_w*1.125000"/>
                                              </p:val>
                                            </p:tav>
                                            <p:tav tm="100000">
                                              <p:val>
                                                <p:strVal val="#ppt_x"/>
                                              </p:val>
                                            </p:tav>
                                          </p:tavLst>
                                        </p:anim>
                                        <p:animEffect transition="in" filter="wipe(left)">
                                          <p:cBhvr>
                                            <p:cTn id="79" dur="500"/>
                                            <p:tgtEl>
                                              <p:spTgt spid="16"/>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p:tgtEl>
                                              <p:spTgt spid="18"/>
                                            </p:tgtEl>
                                            <p:attrNameLst>
                                              <p:attrName>ppt_x</p:attrName>
                                            </p:attrNameLst>
                                          </p:cBhvr>
                                          <p:tavLst>
                                            <p:tav tm="0">
                                              <p:val>
                                                <p:strVal val="#ppt_x+#ppt_w*1.125000"/>
                                              </p:val>
                                            </p:tav>
                                            <p:tav tm="100000">
                                              <p:val>
                                                <p:strVal val="#ppt_x"/>
                                              </p:val>
                                            </p:tav>
                                          </p:tavLst>
                                        </p:anim>
                                        <p:animEffect transition="in" filter="wipe(left)">
                                          <p:cBhvr>
                                            <p:cTn id="83" dur="500"/>
                                            <p:tgtEl>
                                              <p:spTgt spid="18"/>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p:tgtEl>
                                              <p:spTgt spid="21"/>
                                            </p:tgtEl>
                                            <p:attrNameLst>
                                              <p:attrName>ppt_x</p:attrName>
                                            </p:attrNameLst>
                                          </p:cBhvr>
                                          <p:tavLst>
                                            <p:tav tm="0">
                                              <p:val>
                                                <p:strVal val="#ppt_x+#ppt_w*1.125000"/>
                                              </p:val>
                                            </p:tav>
                                            <p:tav tm="100000">
                                              <p:val>
                                                <p:strVal val="#ppt_x"/>
                                              </p:val>
                                            </p:tav>
                                          </p:tavLst>
                                        </p:anim>
                                        <p:animEffect transition="in" filter="wipe(left)">
                                          <p:cBhvr>
                                            <p:cTn id="87" dur="500"/>
                                            <p:tgtEl>
                                              <p:spTgt spid="21"/>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p:tgtEl>
                                              <p:spTgt spid="20"/>
                                            </p:tgtEl>
                                            <p:attrNameLst>
                                              <p:attrName>ppt_x</p:attrName>
                                            </p:attrNameLst>
                                          </p:cBhvr>
                                          <p:tavLst>
                                            <p:tav tm="0">
                                              <p:val>
                                                <p:strVal val="#ppt_x-#ppt_w*1.125000"/>
                                              </p:val>
                                            </p:tav>
                                            <p:tav tm="100000">
                                              <p:val>
                                                <p:strVal val="#ppt_x"/>
                                              </p:val>
                                            </p:tav>
                                          </p:tavLst>
                                        </p:anim>
                                        <p:animEffect transition="in" filter="wipe(right)">
                                          <p:cBhvr>
                                            <p:cTn id="91" dur="500"/>
                                            <p:tgtEl>
                                              <p:spTgt spid="20"/>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500"/>
                                            <p:tgtEl>
                                              <p:spTgt spid="17"/>
                                            </p:tgtEl>
                                            <p:attrNameLst>
                                              <p:attrName>ppt_x</p:attrName>
                                            </p:attrNameLst>
                                          </p:cBhvr>
                                          <p:tavLst>
                                            <p:tav tm="0">
                                              <p:val>
                                                <p:strVal val="#ppt_x-#ppt_w*1.125000"/>
                                              </p:val>
                                            </p:tav>
                                            <p:tav tm="100000">
                                              <p:val>
                                                <p:strVal val="#ppt_x"/>
                                              </p:val>
                                            </p:tav>
                                          </p:tavLst>
                                        </p:anim>
                                        <p:animEffect transition="in" filter="wipe(right)">
                                          <p:cBhvr>
                                            <p:cTn id="95" dur="500"/>
                                            <p:tgtEl>
                                              <p:spTgt spid="17"/>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p:tgtEl>
                                              <p:spTgt spid="19"/>
                                            </p:tgtEl>
                                            <p:attrNameLst>
                                              <p:attrName>ppt_x</p:attrName>
                                            </p:attrNameLst>
                                          </p:cBhvr>
                                          <p:tavLst>
                                            <p:tav tm="0">
                                              <p:val>
                                                <p:strVal val="#ppt_x-#ppt_w*1.125000"/>
                                              </p:val>
                                            </p:tav>
                                            <p:tav tm="100000">
                                              <p:val>
                                                <p:strVal val="#ppt_x"/>
                                              </p:val>
                                            </p:tav>
                                          </p:tavLst>
                                        </p:anim>
                                        <p:animEffect transition="in" filter="wipe(right)">
                                          <p:cBhvr>
                                            <p:cTn id="99" dur="500"/>
                                            <p:tgtEl>
                                              <p:spTgt spid="19"/>
                                            </p:tgtEl>
                                          </p:cBhvr>
                                        </p:animEffect>
                                      </p:childTnLst>
                                    </p:cTn>
                                  </p:par>
                                </p:childTnLst>
                              </p:cTn>
                            </p:par>
                            <p:par>
                              <p:cTn id="100" fill="hold">
                                <p:stCondLst>
                                  <p:cond delay="3000"/>
                                </p:stCondLst>
                                <p:childTnLst>
                                  <p:par>
                                    <p:cTn id="101" presetID="18" presetClass="entr" presetSubtype="3"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strips(upRight)">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6" grpId="0"/>
          <p:bldP spid="17" grpId="0"/>
          <p:bldP spid="18" grpId="0"/>
          <p:bldP spid="19" grpId="0"/>
          <p:bldP spid="20" grpId="0" bldLvl="0" animBg="1"/>
          <p:bldP spid="21" grpId="0" bldLvl="0" animBg="1"/>
          <p:bldP spid="28" grpId="0" animBg="1"/>
          <p:bldP spid="29" grpId="0" animBg="1"/>
          <p:bldP spid="30" grpId="0" animBg="1"/>
          <p:bldP spid="31" grpId="0" animBg="1"/>
          <p:bldP spid="32" grpId="0" animBg="1"/>
          <p:bldP spid="33" grpId="0" animBg="1"/>
          <p:bldP spid="3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3168352" cy="375920"/>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学习网展示</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形考任务</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CLLAI[SF`G@I7`TZ%IZM5_K"/>
          <p:cNvPicPr>
            <a:picLocks noChangeAspect="1"/>
          </p:cNvPicPr>
          <p:nvPr/>
        </p:nvPicPr>
        <p:blipFill>
          <a:blip r:embed="rId1"/>
          <a:stretch>
            <a:fillRect/>
          </a:stretch>
        </p:blipFill>
        <p:spPr>
          <a:xfrm>
            <a:off x="2125345" y="2228850"/>
            <a:ext cx="7943850" cy="2400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880320" cy="375920"/>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学习网展示</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课程导学</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06</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FZI}GZ[0L_]_1`HM`_X)25W"/>
          <p:cNvPicPr>
            <a:picLocks noChangeAspect="1"/>
          </p:cNvPicPr>
          <p:nvPr/>
        </p:nvPicPr>
        <p:blipFill>
          <a:blip r:embed="rId1"/>
          <a:stretch>
            <a:fillRect/>
          </a:stretch>
        </p:blipFill>
        <p:spPr>
          <a:xfrm>
            <a:off x="2230120" y="2085975"/>
            <a:ext cx="7734300" cy="2686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736304" cy="375920"/>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学习网展示</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知识结构</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06</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D]H8]V[U~{_L1]I`H)PPXKI"/>
          <p:cNvPicPr>
            <a:picLocks noChangeAspect="1"/>
          </p:cNvPicPr>
          <p:nvPr/>
        </p:nvPicPr>
        <p:blipFill>
          <a:blip r:embed="rId1"/>
          <a:stretch>
            <a:fillRect/>
          </a:stretch>
        </p:blipFill>
        <p:spPr>
          <a:xfrm>
            <a:off x="2143760" y="846455"/>
            <a:ext cx="7696200" cy="5667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952328" cy="375920"/>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学习网展示</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课程论坛</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06</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L51{_USQ0SC(KMWDY_AXWLW"/>
          <p:cNvPicPr>
            <a:picLocks noChangeAspect="1"/>
          </p:cNvPicPr>
          <p:nvPr/>
        </p:nvPicPr>
        <p:blipFill>
          <a:blip r:embed="rId1"/>
          <a:stretch>
            <a:fillRect/>
          </a:stretch>
        </p:blipFill>
        <p:spPr>
          <a:xfrm>
            <a:off x="2249170" y="1899920"/>
            <a:ext cx="7696200" cy="3057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4930" y="243840"/>
            <a:ext cx="3316605" cy="375920"/>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学习网展示</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相关法律法规</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06</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7H%(700DDG{A)U_E]9G]MLR"/>
          <p:cNvPicPr>
            <a:picLocks noChangeAspect="1"/>
          </p:cNvPicPr>
          <p:nvPr/>
        </p:nvPicPr>
        <p:blipFill>
          <a:blip r:embed="rId1"/>
          <a:stretch>
            <a:fillRect/>
          </a:stretch>
        </p:blipFill>
        <p:spPr>
          <a:xfrm>
            <a:off x="2277745" y="1724025"/>
            <a:ext cx="7639050" cy="3409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2337" y="1781779"/>
            <a:ext cx="4923121" cy="1647221"/>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
          <p:cNvSpPr/>
          <p:nvPr/>
        </p:nvSpPr>
        <p:spPr bwMode="auto">
          <a:xfrm>
            <a:off x="5377507" y="2880047"/>
            <a:ext cx="2376264" cy="55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4000" b="1" spc="130" dirty="0">
                <a:solidFill>
                  <a:srgbClr val="0973DD"/>
                </a:solidFill>
                <a:latin typeface="微软雅黑" panose="020B0503020204020204" pitchFamily="34" charset="-122"/>
                <a:ea typeface="微软雅黑" panose="020B0503020204020204" pitchFamily="34" charset="-122"/>
                <a:cs typeface="Bebas Neue" charset="0"/>
                <a:sym typeface="Bebas Neue" charset="0"/>
              </a:rPr>
              <a:t>讲在前面</a:t>
            </a:r>
            <a:endParaRPr lang="zh-CN" altLang="en-US" sz="4000" b="1" spc="130" dirty="0">
              <a:solidFill>
                <a:srgbClr val="0973DD"/>
              </a:solidFill>
              <a:latin typeface="微软雅黑" panose="020B0503020204020204" pitchFamily="34" charset="-122"/>
              <a:ea typeface="微软雅黑" panose="020B0503020204020204" pitchFamily="34" charset="-122"/>
              <a:cs typeface="Bebas Neue" charset="0"/>
              <a:sym typeface="Bebas Neue" charset="0"/>
            </a:endParaRPr>
          </a:p>
        </p:txBody>
      </p:sp>
      <p:grpSp>
        <p:nvGrpSpPr>
          <p:cNvPr id="4" name="组合 3"/>
          <p:cNvGrpSpPr/>
          <p:nvPr/>
        </p:nvGrpSpPr>
        <p:grpSpPr>
          <a:xfrm>
            <a:off x="2262901" y="2155190"/>
            <a:ext cx="3303511" cy="1107440"/>
            <a:chOff x="2146138" y="2139823"/>
            <a:chExt cx="3121211" cy="1107440"/>
          </a:xfrm>
        </p:grpSpPr>
        <p:sp>
          <p:nvSpPr>
            <p:cNvPr id="5" name="TextBox 4"/>
            <p:cNvSpPr txBox="1"/>
            <p:nvPr/>
          </p:nvSpPr>
          <p:spPr>
            <a:xfrm>
              <a:off x="2146138" y="2755138"/>
              <a:ext cx="2376435" cy="492125"/>
            </a:xfrm>
            <a:prstGeom prst="rect">
              <a:avLst/>
            </a:prstGeom>
            <a:noFill/>
          </p:spPr>
          <p:txBody>
            <a:bodyPr wrap="square" lIns="0" tIns="0" rIns="0" bIns="0" rtlCol="0">
              <a:spAutoFit/>
            </a:bodyPr>
            <a:lstStyle/>
            <a:p>
              <a:pPr defTabSz="1176655"/>
              <a:r>
                <a:rPr lang="en-US" altLang="zh-CN" sz="3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rPr>
                <a:t>国际贸易法</a:t>
              </a:r>
              <a:r>
                <a:rPr lang="en-US" altLang="zh-CN" sz="32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2444544" y="2139823"/>
              <a:ext cx="2822805" cy="615315"/>
            </a:xfrm>
            <a:prstGeom prst="rect">
              <a:avLst/>
            </a:prstGeom>
            <a:noFill/>
          </p:spPr>
          <p:txBody>
            <a:bodyPr wrap="square" lIns="0" tIns="0" rIns="0" bIns="0" rtlCol="0">
              <a:spAutoFit/>
            </a:bodyPr>
            <a:lstStyle/>
            <a:p>
              <a:pPr defTabSz="1176655"/>
              <a:r>
                <a:rPr lang="en-US" sz="4000" b="1">
                  <a:solidFill>
                    <a:srgbClr val="0973DD"/>
                  </a:solidFill>
                  <a:latin typeface="Agency FB" panose="020B0503020202020204" charset="0"/>
                  <a:ea typeface="方正兰亭黑简体" panose="02000000000000000000" pitchFamily="2" charset="-122"/>
                  <a:cs typeface="Agency FB" panose="020B0503020202020204" charset="0"/>
                </a:rPr>
                <a:t>2 0 2 1</a:t>
              </a:r>
              <a:endParaRPr lang="en-US" sz="4000" b="1" dirty="0">
                <a:solidFill>
                  <a:srgbClr val="0973DD"/>
                </a:solidFill>
                <a:latin typeface="Agency FB" panose="020B0503020202020204" charset="0"/>
                <a:ea typeface="方正兰亭黑简体" panose="02000000000000000000" pitchFamily="2" charset="-122"/>
                <a:cs typeface="Agency FB" panose="020B0503020202020204" charset="0"/>
              </a:endParaRPr>
            </a:p>
          </p:txBody>
        </p:sp>
      </p:grpSp>
      <p:sp>
        <p:nvSpPr>
          <p:cNvPr id="7" name="矩形 6"/>
          <p:cNvSpPr/>
          <p:nvPr/>
        </p:nvSpPr>
        <p:spPr>
          <a:xfrm>
            <a:off x="5305499" y="3561218"/>
            <a:ext cx="5400600" cy="2353310"/>
          </a:xfrm>
          <a:prstGeom prst="rect">
            <a:avLst/>
          </a:prstGeom>
        </p:spPr>
        <p:txBody>
          <a:bodyPr wrap="square">
            <a:spAutoFit/>
          </a:bodyPr>
          <a:lstStyle/>
          <a:p>
            <a:pPr>
              <a:lnSpc>
                <a:spcPct val="150000"/>
              </a:lnSpc>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2020--2021</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是特殊的年份，我们经历了很多，感受很多。这肆虐已久的新冠肺炎疫情，让我们看到了世界在高速发展的同时正面临着各种挑战。此次疫情史无前例，会极大地改变国际格局和世界政治生态，同时也会改变我们的生活。新冠肺炎的全球流行，彰显了人类社会休戚相关、命运与共的根本属性和时代特征。世界各国对于广泛开展多领域合作，实现共同发展与安全的紧迫性，有了更加深切的感受。这就要求我们转变观念，正视自己，正视我们的未来。</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Freeform 9"/>
          <p:cNvSpPr>
            <a:spLocks noEditPoints="1"/>
          </p:cNvSpPr>
          <p:nvPr/>
        </p:nvSpPr>
        <p:spPr bwMode="auto">
          <a:xfrm rot="19469485">
            <a:off x="1099405" y="1962930"/>
            <a:ext cx="1395587" cy="1487083"/>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rgbClr val="0973DD"/>
          </a:solidFill>
          <a:ln>
            <a:noFill/>
          </a:ln>
        </p:spPr>
        <p:txBody>
          <a:bodyPr vert="horz" wrap="square" lIns="91440" tIns="45720" rIns="91440" bIns="45720" numCol="1" anchor="t" anchorCtr="0" compatLnSpc="1"/>
          <a:lstStyle/>
          <a:p>
            <a:endParaRPr lang="zh-CN" altLang="en-US"/>
          </a:p>
        </p:txBody>
      </p:sp>
      <p:pic>
        <p:nvPicPr>
          <p:cNvPr id="9" name="Picture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3360162">
            <a:off x="-534587" y="1788675"/>
            <a:ext cx="2185070" cy="2824370"/>
          </a:xfrm>
          <a:prstGeom prst="rect">
            <a:avLst/>
          </a:prstGeom>
        </p:spPr>
      </p:pic>
      <p:sp>
        <p:nvSpPr>
          <p:cNvPr id="10" name="Oval 4"/>
          <p:cNvSpPr/>
          <p:nvPr/>
        </p:nvSpPr>
        <p:spPr>
          <a:xfrm>
            <a:off x="907152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1" name="Group 4"/>
          <p:cNvGrpSpPr>
            <a:grpSpLocks noChangeAspect="1"/>
          </p:cNvGrpSpPr>
          <p:nvPr/>
        </p:nvGrpSpPr>
        <p:grpSpPr bwMode="auto">
          <a:xfrm>
            <a:off x="9279649" y="334797"/>
            <a:ext cx="210218" cy="336917"/>
            <a:chOff x="4638" y="-33"/>
            <a:chExt cx="667" cy="1069"/>
          </a:xfrm>
          <a:solidFill>
            <a:schemeClr val="bg1"/>
          </a:solidFill>
        </p:grpSpPr>
        <p:sp>
          <p:nvSpPr>
            <p:cNvPr id="12" name="Freeform 5"/>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sp>
          <p:nvSpPr>
            <p:cNvPr id="13"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grpSp>
      <p:sp>
        <p:nvSpPr>
          <p:cNvPr id="14" name="Oval 4"/>
          <p:cNvSpPr/>
          <p:nvPr/>
        </p:nvSpPr>
        <p:spPr>
          <a:xfrm>
            <a:off x="979160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5" name="Freeform 9"/>
          <p:cNvSpPr>
            <a:spLocks noEditPoints="1"/>
          </p:cNvSpPr>
          <p:nvPr/>
        </p:nvSpPr>
        <p:spPr bwMode="auto">
          <a:xfrm rot="19469485">
            <a:off x="9925457" y="312113"/>
            <a:ext cx="358763" cy="38228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 name="Oval 4"/>
          <p:cNvSpPr/>
          <p:nvPr/>
        </p:nvSpPr>
        <p:spPr>
          <a:xfrm>
            <a:off x="10511689" y="207482"/>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Freeform 145"/>
          <p:cNvSpPr>
            <a:spLocks noEditPoints="1"/>
          </p:cNvSpPr>
          <p:nvPr/>
        </p:nvSpPr>
        <p:spPr bwMode="auto">
          <a:xfrm>
            <a:off x="10714968" y="356272"/>
            <a:ext cx="219900" cy="331651"/>
          </a:xfrm>
          <a:custGeom>
            <a:avLst/>
            <a:gdLst>
              <a:gd name="T0" fmla="*/ 92 w 122"/>
              <a:gd name="T1" fmla="*/ 98 h 184"/>
              <a:gd name="T2" fmla="*/ 80 w 122"/>
              <a:gd name="T3" fmla="*/ 55 h 184"/>
              <a:gd name="T4" fmla="*/ 111 w 122"/>
              <a:gd name="T5" fmla="*/ 73 h 184"/>
              <a:gd name="T6" fmla="*/ 122 w 122"/>
              <a:gd name="T7" fmla="*/ 117 h 184"/>
              <a:gd name="T8" fmla="*/ 92 w 122"/>
              <a:gd name="T9" fmla="*/ 98 h 184"/>
              <a:gd name="T10" fmla="*/ 31 w 122"/>
              <a:gd name="T11" fmla="*/ 36 h 184"/>
              <a:gd name="T12" fmla="*/ 18 w 122"/>
              <a:gd name="T13" fmla="*/ 0 h 184"/>
              <a:gd name="T14" fmla="*/ 80 w 122"/>
              <a:gd name="T15" fmla="*/ 0 h 184"/>
              <a:gd name="T16" fmla="*/ 67 w 122"/>
              <a:gd name="T17" fmla="*/ 36 h 184"/>
              <a:gd name="T18" fmla="*/ 31 w 122"/>
              <a:gd name="T19" fmla="*/ 36 h 184"/>
              <a:gd name="T20" fmla="*/ 67 w 122"/>
              <a:gd name="T21" fmla="*/ 43 h 184"/>
              <a:gd name="T22" fmla="*/ 89 w 122"/>
              <a:gd name="T23" fmla="*/ 112 h 184"/>
              <a:gd name="T24" fmla="*/ 90 w 122"/>
              <a:gd name="T25" fmla="*/ 112 h 184"/>
              <a:gd name="T26" fmla="*/ 89 w 122"/>
              <a:gd name="T27" fmla="*/ 113 h 184"/>
              <a:gd name="T28" fmla="*/ 98 w 122"/>
              <a:gd name="T29" fmla="*/ 141 h 184"/>
              <a:gd name="T30" fmla="*/ 49 w 122"/>
              <a:gd name="T31" fmla="*/ 184 h 184"/>
              <a:gd name="T32" fmla="*/ 0 w 122"/>
              <a:gd name="T33" fmla="*/ 141 h 184"/>
              <a:gd name="T34" fmla="*/ 31 w 122"/>
              <a:gd name="T35" fmla="*/ 43 h 184"/>
              <a:gd name="T36" fmla="*/ 67 w 122"/>
              <a:gd name="T37" fmla="*/ 43 h 184"/>
              <a:gd name="T38" fmla="*/ 55 w 122"/>
              <a:gd name="T39" fmla="*/ 55 h 184"/>
              <a:gd name="T40" fmla="*/ 43 w 122"/>
              <a:gd name="T41" fmla="*/ 55 h 184"/>
              <a:gd name="T42" fmla="*/ 35 w 122"/>
              <a:gd name="T43" fmla="*/ 81 h 184"/>
              <a:gd name="T44" fmla="*/ 56 w 122"/>
              <a:gd name="T45" fmla="*/ 60 h 184"/>
              <a:gd name="T46" fmla="*/ 55 w 122"/>
              <a:gd name="T47" fmla="*/ 55 h 184"/>
              <a:gd name="T48" fmla="*/ 49 w 122"/>
              <a:gd name="T49" fmla="*/ 166 h 184"/>
              <a:gd name="T50" fmla="*/ 80 w 122"/>
              <a:gd name="T51" fmla="*/ 135 h 184"/>
              <a:gd name="T52" fmla="*/ 77 w 122"/>
              <a:gd name="T53" fmla="*/ 125 h 184"/>
              <a:gd name="T54" fmla="*/ 43 w 122"/>
              <a:gd name="T55" fmla="*/ 160 h 184"/>
              <a:gd name="T56" fmla="*/ 49 w 122"/>
              <a:gd name="T57" fmla="*/ 166 h 184"/>
              <a:gd name="T58" fmla="*/ 33 w 122"/>
              <a:gd name="T59" fmla="*/ 149 h 184"/>
              <a:gd name="T60" fmla="*/ 72 w 122"/>
              <a:gd name="T61" fmla="*/ 110 h 184"/>
              <a:gd name="T62" fmla="*/ 68 w 122"/>
              <a:gd name="T63" fmla="*/ 98 h 184"/>
              <a:gd name="T64" fmla="*/ 25 w 122"/>
              <a:gd name="T65" fmla="*/ 141 h 184"/>
              <a:gd name="T66" fmla="*/ 33 w 122"/>
              <a:gd name="T67" fmla="*/ 149 h 184"/>
              <a:gd name="T68" fmla="*/ 21 w 122"/>
              <a:gd name="T69" fmla="*/ 128 h 184"/>
              <a:gd name="T70" fmla="*/ 64 w 122"/>
              <a:gd name="T71" fmla="*/ 84 h 184"/>
              <a:gd name="T72" fmla="*/ 61 w 122"/>
              <a:gd name="T73" fmla="*/ 73 h 184"/>
              <a:gd name="T74" fmla="*/ 27 w 122"/>
              <a:gd name="T75" fmla="*/ 106 h 184"/>
              <a:gd name="T76" fmla="*/ 21 w 122"/>
              <a:gd name="T77" fmla="*/ 1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84">
                <a:moveTo>
                  <a:pt x="92" y="98"/>
                </a:moveTo>
                <a:lnTo>
                  <a:pt x="80" y="55"/>
                </a:lnTo>
                <a:lnTo>
                  <a:pt x="111" y="73"/>
                </a:lnTo>
                <a:lnTo>
                  <a:pt x="122" y="117"/>
                </a:lnTo>
                <a:lnTo>
                  <a:pt x="92" y="98"/>
                </a:lnTo>
                <a:close/>
                <a:moveTo>
                  <a:pt x="31" y="36"/>
                </a:moveTo>
                <a:lnTo>
                  <a:pt x="18" y="0"/>
                </a:lnTo>
                <a:lnTo>
                  <a:pt x="80" y="0"/>
                </a:lnTo>
                <a:lnTo>
                  <a:pt x="67" y="36"/>
                </a:lnTo>
                <a:lnTo>
                  <a:pt x="31" y="36"/>
                </a:lnTo>
                <a:close/>
                <a:moveTo>
                  <a:pt x="67" y="43"/>
                </a:moveTo>
                <a:lnTo>
                  <a:pt x="89" y="112"/>
                </a:lnTo>
                <a:lnTo>
                  <a:pt x="90" y="112"/>
                </a:lnTo>
                <a:lnTo>
                  <a:pt x="89" y="113"/>
                </a:lnTo>
                <a:lnTo>
                  <a:pt x="98" y="141"/>
                </a:lnTo>
                <a:lnTo>
                  <a:pt x="49" y="184"/>
                </a:lnTo>
                <a:lnTo>
                  <a:pt x="0" y="141"/>
                </a:lnTo>
                <a:lnTo>
                  <a:pt x="31" y="43"/>
                </a:lnTo>
                <a:lnTo>
                  <a:pt x="67" y="43"/>
                </a:lnTo>
                <a:close/>
                <a:moveTo>
                  <a:pt x="55" y="55"/>
                </a:moveTo>
                <a:lnTo>
                  <a:pt x="43" y="55"/>
                </a:lnTo>
                <a:lnTo>
                  <a:pt x="35" y="81"/>
                </a:lnTo>
                <a:lnTo>
                  <a:pt x="56" y="60"/>
                </a:lnTo>
                <a:lnTo>
                  <a:pt x="55" y="55"/>
                </a:lnTo>
                <a:close/>
                <a:moveTo>
                  <a:pt x="49" y="166"/>
                </a:moveTo>
                <a:lnTo>
                  <a:pt x="80" y="135"/>
                </a:lnTo>
                <a:lnTo>
                  <a:pt x="77" y="125"/>
                </a:lnTo>
                <a:lnTo>
                  <a:pt x="43" y="160"/>
                </a:lnTo>
                <a:lnTo>
                  <a:pt x="49" y="166"/>
                </a:lnTo>
                <a:close/>
                <a:moveTo>
                  <a:pt x="33" y="149"/>
                </a:moveTo>
                <a:lnTo>
                  <a:pt x="72" y="110"/>
                </a:lnTo>
                <a:lnTo>
                  <a:pt x="68" y="98"/>
                </a:lnTo>
                <a:lnTo>
                  <a:pt x="25" y="141"/>
                </a:lnTo>
                <a:lnTo>
                  <a:pt x="33" y="149"/>
                </a:lnTo>
                <a:close/>
                <a:moveTo>
                  <a:pt x="21" y="128"/>
                </a:moveTo>
                <a:lnTo>
                  <a:pt x="64" y="84"/>
                </a:lnTo>
                <a:lnTo>
                  <a:pt x="61" y="73"/>
                </a:lnTo>
                <a:lnTo>
                  <a:pt x="27" y="106"/>
                </a:lnTo>
                <a:lnTo>
                  <a:pt x="21" y="1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Oval 4"/>
          <p:cNvSpPr/>
          <p:nvPr/>
        </p:nvSpPr>
        <p:spPr>
          <a:xfrm>
            <a:off x="11231769" y="207482"/>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 name="Freeform 206"/>
          <p:cNvSpPr>
            <a:spLocks noChangeAspect="1" noEditPoints="1"/>
          </p:cNvSpPr>
          <p:nvPr/>
        </p:nvSpPr>
        <p:spPr bwMode="auto">
          <a:xfrm>
            <a:off x="11413066" y="362619"/>
            <a:ext cx="263865" cy="31895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矩形 20"/>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50" fill="hold"/>
                                        <p:tgtEl>
                                          <p:spTgt spid="9"/>
                                        </p:tgtEl>
                                        <p:attrNameLst>
                                          <p:attrName>ppt_x</p:attrName>
                                        </p:attrNameLst>
                                      </p:cBhvr>
                                      <p:tavLst>
                                        <p:tav tm="0">
                                          <p:val>
                                            <p:strVal val="0-#ppt_w/2"/>
                                          </p:val>
                                        </p:tav>
                                        <p:tav tm="100000">
                                          <p:val>
                                            <p:strVal val="#ppt_x"/>
                                          </p:val>
                                        </p:tav>
                                      </p:tavLst>
                                    </p:anim>
                                    <p:anim calcmode="lin" valueType="num">
                                      <p:cBhvr additive="base">
                                        <p:cTn id="14" dur="25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22" presetClass="entr" presetSubtype="8"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par>
                                <p:cTn id="31" presetID="21" presetClass="entr" presetSubtype="1" fill="hold" grpId="0" nodeType="withEffect">
                                  <p:stCondLst>
                                    <p:cond delay="750"/>
                                  </p:stCondLst>
                                  <p:childTnLst>
                                    <p:set>
                                      <p:cBhvr>
                                        <p:cTn id="32" dur="1" fill="hold">
                                          <p:stCondLst>
                                            <p:cond delay="0"/>
                                          </p:stCondLst>
                                        </p:cTn>
                                        <p:tgtEl>
                                          <p:spTgt spid="10"/>
                                        </p:tgtEl>
                                        <p:attrNameLst>
                                          <p:attrName>style.visibility</p:attrName>
                                        </p:attrNameLst>
                                      </p:cBhvr>
                                      <p:to>
                                        <p:strVal val="visible"/>
                                      </p:to>
                                    </p:set>
                                    <p:animEffect transition="in" filter="wheel(1)">
                                      <p:cBhvr>
                                        <p:cTn id="33" dur="400"/>
                                        <p:tgtEl>
                                          <p:spTgt spid="10"/>
                                        </p:tgtEl>
                                      </p:cBhvr>
                                    </p:animEffect>
                                  </p:childTnLst>
                                </p:cTn>
                              </p:par>
                              <p:par>
                                <p:cTn id="34" presetID="53" presetClass="entr" presetSubtype="16" fill="hold" nodeType="withEffect">
                                  <p:stCondLst>
                                    <p:cond delay="125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21" presetClass="entr" presetSubtype="1" fill="hold" grpId="0" nodeType="withEffect">
                                  <p:stCondLst>
                                    <p:cond delay="750"/>
                                  </p:stCondLst>
                                  <p:childTnLst>
                                    <p:set>
                                      <p:cBhvr>
                                        <p:cTn id="40" dur="1" fill="hold">
                                          <p:stCondLst>
                                            <p:cond delay="0"/>
                                          </p:stCondLst>
                                        </p:cTn>
                                        <p:tgtEl>
                                          <p:spTgt spid="14"/>
                                        </p:tgtEl>
                                        <p:attrNameLst>
                                          <p:attrName>style.visibility</p:attrName>
                                        </p:attrNameLst>
                                      </p:cBhvr>
                                      <p:to>
                                        <p:strVal val="visible"/>
                                      </p:to>
                                    </p:set>
                                    <p:animEffect transition="in" filter="wheel(1)">
                                      <p:cBhvr>
                                        <p:cTn id="41" dur="400"/>
                                        <p:tgtEl>
                                          <p:spTgt spid="14"/>
                                        </p:tgtEl>
                                      </p:cBhvr>
                                    </p:animEffect>
                                  </p:childTnLst>
                                </p:cTn>
                              </p:par>
                              <p:par>
                                <p:cTn id="42" presetID="53" presetClass="entr" presetSubtype="16" fill="hold" grpId="0" nodeType="withEffect">
                                  <p:stCondLst>
                                    <p:cond delay="125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21" presetClass="entr" presetSubtype="1" fill="hold" grpId="0" nodeType="withEffect">
                                  <p:stCondLst>
                                    <p:cond delay="750"/>
                                  </p:stCondLst>
                                  <p:childTnLst>
                                    <p:set>
                                      <p:cBhvr>
                                        <p:cTn id="48" dur="1" fill="hold">
                                          <p:stCondLst>
                                            <p:cond delay="0"/>
                                          </p:stCondLst>
                                        </p:cTn>
                                        <p:tgtEl>
                                          <p:spTgt spid="16"/>
                                        </p:tgtEl>
                                        <p:attrNameLst>
                                          <p:attrName>style.visibility</p:attrName>
                                        </p:attrNameLst>
                                      </p:cBhvr>
                                      <p:to>
                                        <p:strVal val="visible"/>
                                      </p:to>
                                    </p:set>
                                    <p:animEffect transition="in" filter="wheel(1)">
                                      <p:cBhvr>
                                        <p:cTn id="49" dur="400"/>
                                        <p:tgtEl>
                                          <p:spTgt spid="16"/>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21" presetClass="entr" presetSubtype="1" fill="hold" grpId="0" nodeType="withEffect">
                                  <p:stCondLst>
                                    <p:cond delay="750"/>
                                  </p:stCondLst>
                                  <p:childTnLst>
                                    <p:set>
                                      <p:cBhvr>
                                        <p:cTn id="56" dur="1" fill="hold">
                                          <p:stCondLst>
                                            <p:cond delay="0"/>
                                          </p:stCondLst>
                                        </p:cTn>
                                        <p:tgtEl>
                                          <p:spTgt spid="18"/>
                                        </p:tgtEl>
                                        <p:attrNameLst>
                                          <p:attrName>style.visibility</p:attrName>
                                        </p:attrNameLst>
                                      </p:cBhvr>
                                      <p:to>
                                        <p:strVal val="visible"/>
                                      </p:to>
                                    </p:set>
                                    <p:animEffect transition="in" filter="wheel(1)">
                                      <p:cBhvr>
                                        <p:cTn id="57" dur="400"/>
                                        <p:tgtEl>
                                          <p:spTgt spid="18"/>
                                        </p:tgtEl>
                                      </p:cBhvr>
                                    </p:animEffect>
                                  </p:childTnLst>
                                </p:cTn>
                              </p:par>
                              <p:par>
                                <p:cTn id="58" presetID="53" presetClass="entr" presetSubtype="16" fill="hold" grpId="0" nodeType="withEffect">
                                  <p:stCondLst>
                                    <p:cond delay="125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childTnLst>
                                </p:cTn>
                              </p:par>
                            </p:childTnLst>
                          </p:cTn>
                        </p:par>
                        <p:par>
                          <p:cTn id="63" fill="hold">
                            <p:stCondLst>
                              <p:cond delay="2000"/>
                            </p:stCondLst>
                            <p:childTnLst>
                              <p:par>
                                <p:cTn id="64" presetID="22" presetClass="entr" presetSubtype="4"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down)">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P spid="8" grpId="0" animBg="1"/>
      <p:bldP spid="10" grpId="0" animBg="1"/>
      <p:bldP spid="14" grpId="0" animBg="1"/>
      <p:bldP spid="15" grpId="0" animBg="1"/>
      <p:bldP spid="16" grpId="0" animBg="1"/>
      <p:bldP spid="17" grpId="0" animBg="1"/>
      <p:bldP spid="18" grpId="0" animBg="1"/>
      <p:bldP spid="19"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952328" cy="375920"/>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学习网展示</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通知公告</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06</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HID1~7HUOI3@[1$6($T0ML"/>
          <p:cNvPicPr>
            <a:picLocks noChangeAspect="1"/>
          </p:cNvPicPr>
          <p:nvPr/>
        </p:nvPicPr>
        <p:blipFill>
          <a:blip r:embed="rId1"/>
          <a:stretch>
            <a:fillRect/>
          </a:stretch>
        </p:blipFill>
        <p:spPr>
          <a:xfrm>
            <a:off x="1492250" y="1328420"/>
            <a:ext cx="9210675" cy="4200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圆角矩形 90"/>
          <p:cNvSpPr/>
          <p:nvPr/>
        </p:nvSpPr>
        <p:spPr>
          <a:xfrm>
            <a:off x="1633091" y="2111188"/>
            <a:ext cx="5139145" cy="1821868"/>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p:nvPr/>
        </p:nvSpPr>
        <p:spPr>
          <a:xfrm>
            <a:off x="913011" y="2822364"/>
            <a:ext cx="633670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6000" b="1" dirty="0">
                <a:solidFill>
                  <a:srgbClr val="0973DD"/>
                </a:solidFill>
                <a:latin typeface="微软雅黑" panose="020B0503020204020204" pitchFamily="34" charset="-122"/>
                <a:ea typeface="微软雅黑" panose="020B0503020204020204" pitchFamily="34" charset="-122"/>
              </a:rPr>
              <a:t>    考核方式简介</a:t>
            </a:r>
            <a:endParaRPr lang="zh-CN" altLang="en-US" sz="6000" b="1" dirty="0">
              <a:solidFill>
                <a:srgbClr val="0973DD"/>
              </a:solidFill>
              <a:latin typeface="微软雅黑" panose="020B0503020204020204" pitchFamily="34" charset="-122"/>
              <a:ea typeface="微软雅黑" panose="020B0503020204020204" pitchFamily="34" charset="-122"/>
            </a:endParaRPr>
          </a:p>
          <a:p>
            <a:pPr algn="l"/>
            <a:endParaRPr lang="en-US" altLang="zh-CN" sz="3600" b="1" dirty="0">
              <a:solidFill>
                <a:srgbClr val="0973DD"/>
              </a:solidFill>
              <a:latin typeface="微软雅黑" panose="020B0503020204020204" pitchFamily="34" charset="-122"/>
              <a:ea typeface="微软雅黑" panose="020B0503020204020204" pitchFamily="34" charset="-122"/>
            </a:endParaRPr>
          </a:p>
        </p:txBody>
      </p:sp>
      <p:sp>
        <p:nvSpPr>
          <p:cNvPr id="93" name="矩形 92"/>
          <p:cNvSpPr/>
          <p:nvPr/>
        </p:nvSpPr>
        <p:spPr>
          <a:xfrm>
            <a:off x="1993131" y="3254412"/>
            <a:ext cx="4464496" cy="390612"/>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p:nvPr/>
        </p:nvCxnSpPr>
        <p:spPr>
          <a:xfrm>
            <a:off x="2137147"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5" name="Rectangle 1"/>
          <p:cNvSpPr/>
          <p:nvPr/>
        </p:nvSpPr>
        <p:spPr bwMode="auto">
          <a:xfrm>
            <a:off x="2929235" y="3303972"/>
            <a:ext cx="2592288" cy="291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90000"/>
              </a:lnSpc>
              <a:spcBef>
                <a:spcPct val="0"/>
              </a:spcBef>
              <a:spcAft>
                <a:spcPct val="0"/>
              </a:spcAft>
            </a:pPr>
            <a:r>
              <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rPr>
              <a:t>顺利通过期末考试</a:t>
            </a:r>
            <a:endPar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cxnSp>
        <p:nvCxnSpPr>
          <p:cNvPr id="96" name="直接连接符 95"/>
          <p:cNvCxnSpPr/>
          <p:nvPr/>
        </p:nvCxnSpPr>
        <p:spPr>
          <a:xfrm>
            <a:off x="5449515"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7" name="Rectangle 60"/>
          <p:cNvSpPr/>
          <p:nvPr/>
        </p:nvSpPr>
        <p:spPr>
          <a:xfrm>
            <a:off x="2353171" y="4115746"/>
            <a:ext cx="3960440" cy="328936"/>
          </a:xfrm>
          <a:prstGeom prst="rect">
            <a:avLst/>
          </a:prstGeom>
          <a:effectLst/>
        </p:spPr>
        <p:txBody>
          <a:bodyPr wrap="square">
            <a:spAutoFit/>
          </a:bodyPr>
          <a:lstStyle/>
          <a:p>
            <a:pPr algn="ct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帮助学生顺利通过期末考核。</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11"/>
          <p:cNvSpPr/>
          <p:nvPr/>
        </p:nvSpPr>
        <p:spPr bwMode="auto">
          <a:xfrm>
            <a:off x="7764173" y="1772816"/>
            <a:ext cx="1070646" cy="1526181"/>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1"/>
            <a:stretch>
              <a:fillRect/>
            </a:stretch>
          </a:blipFill>
          <a:ln>
            <a:noFill/>
          </a:ln>
        </p:spPr>
        <p:txBody>
          <a:bodyPr vert="horz" wrap="square" lIns="91440" tIns="45720" rIns="91440" bIns="45720" numCol="1" anchor="t" anchorCtr="0" compatLnSpc="1"/>
          <a:lstStyle/>
          <a:p>
            <a:endParaRPr lang="zh-CN" altLang="en-US"/>
          </a:p>
        </p:txBody>
      </p:sp>
      <p:sp>
        <p:nvSpPr>
          <p:cNvPr id="99" name="Freeform 12"/>
          <p:cNvSpPr/>
          <p:nvPr/>
        </p:nvSpPr>
        <p:spPr bwMode="auto">
          <a:xfrm>
            <a:off x="8916301" y="1772816"/>
            <a:ext cx="1069718" cy="1526181"/>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2"/>
            <a:stretch>
              <a:fillRect/>
            </a:stretch>
          </a:blipFill>
          <a:ln>
            <a:noFill/>
          </a:ln>
        </p:spPr>
        <p:txBody>
          <a:bodyPr vert="horz" wrap="square" lIns="91440" tIns="45720" rIns="91440" bIns="45720" numCol="1" anchor="t" anchorCtr="0" compatLnSpc="1"/>
          <a:lstStyle/>
          <a:p>
            <a:endParaRPr lang="zh-CN" altLang="en-US"/>
          </a:p>
        </p:txBody>
      </p:sp>
      <p:sp>
        <p:nvSpPr>
          <p:cNvPr id="100" name="Freeform 13"/>
          <p:cNvSpPr/>
          <p:nvPr/>
        </p:nvSpPr>
        <p:spPr bwMode="auto">
          <a:xfrm>
            <a:off x="8916301" y="3382890"/>
            <a:ext cx="1069718" cy="1526181"/>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3"/>
            <a:stretch>
              <a:fillRect/>
            </a:stretch>
          </a:blipFill>
          <a:ln>
            <a:noFill/>
          </a:ln>
        </p:spPr>
        <p:txBody>
          <a:bodyPr vert="horz" wrap="square" lIns="91440" tIns="45720" rIns="91440" bIns="45720" numCol="1" anchor="t" anchorCtr="0" compatLnSpc="1"/>
          <a:lstStyle/>
          <a:p>
            <a:endParaRPr lang="zh-CN" altLang="en-US"/>
          </a:p>
        </p:txBody>
      </p:sp>
      <p:sp>
        <p:nvSpPr>
          <p:cNvPr id="101" name="Freeform 14"/>
          <p:cNvSpPr/>
          <p:nvPr/>
        </p:nvSpPr>
        <p:spPr bwMode="auto">
          <a:xfrm>
            <a:off x="7764173" y="3382890"/>
            <a:ext cx="1070646" cy="1526181"/>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p>
        </p:txBody>
      </p:sp>
      <p:sp>
        <p:nvSpPr>
          <p:cNvPr id="102" name="圆角矩形 101"/>
          <p:cNvSpPr/>
          <p:nvPr/>
        </p:nvSpPr>
        <p:spPr>
          <a:xfrm>
            <a:off x="7548149" y="1484784"/>
            <a:ext cx="2232248" cy="3168352"/>
          </a:xfrm>
          <a:prstGeom prst="roundRect">
            <a:avLst>
              <a:gd name="adj" fmla="val 6264"/>
            </a:avLst>
          </a:prstGeom>
          <a:solidFill>
            <a:srgbClr val="0973DD">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Rectangle 49"/>
          <p:cNvSpPr/>
          <p:nvPr/>
        </p:nvSpPr>
        <p:spPr>
          <a:xfrm>
            <a:off x="6601643" y="2780928"/>
            <a:ext cx="3960440" cy="769441"/>
          </a:xfrm>
          <a:prstGeom prst="rect">
            <a:avLst/>
          </a:prstGeom>
          <a:effectLst/>
        </p:spPr>
        <p:txBody>
          <a:bodyPr wrap="square">
            <a:spAutoFit/>
          </a:bodyPr>
          <a:lstStyle/>
          <a:p>
            <a:pPr marL="0" lvl="1" algn="ctr"/>
            <a:r>
              <a:rPr lang="en-US" altLang="zh-CN" sz="4400" dirty="0">
                <a:solidFill>
                  <a:schemeClr val="bg1"/>
                </a:solidFill>
                <a:latin typeface="Impact MT Std" pitchFamily="34" charset="0"/>
                <a:ea typeface="方正兰亭黑简体" panose="02000000000000000000" pitchFamily="2" charset="-122"/>
              </a:rPr>
              <a:t>Part 04</a:t>
            </a:r>
            <a:endParaRPr lang="en-US" altLang="zh-CN" sz="4400" dirty="0">
              <a:solidFill>
                <a:schemeClr val="bg1"/>
              </a:solidFill>
              <a:latin typeface="Impact MT Std" pitchFamily="34" charset="0"/>
              <a:ea typeface="方正兰亭黑简体" panose="02000000000000000000" pitchFamily="2" charset="-122"/>
            </a:endParaRPr>
          </a:p>
        </p:txBody>
      </p:sp>
      <p:sp>
        <p:nvSpPr>
          <p:cNvPr id="104" name="Oval 4"/>
          <p:cNvSpPr/>
          <p:nvPr/>
        </p:nvSpPr>
        <p:spPr>
          <a:xfrm>
            <a:off x="907152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05" name="Group 4"/>
          <p:cNvGrpSpPr>
            <a:grpSpLocks noChangeAspect="1"/>
          </p:cNvGrpSpPr>
          <p:nvPr/>
        </p:nvGrpSpPr>
        <p:grpSpPr bwMode="auto">
          <a:xfrm>
            <a:off x="9279649" y="334797"/>
            <a:ext cx="210218" cy="336917"/>
            <a:chOff x="4638" y="-33"/>
            <a:chExt cx="667" cy="1069"/>
          </a:xfrm>
          <a:solidFill>
            <a:schemeClr val="bg1"/>
          </a:solidFill>
        </p:grpSpPr>
        <p:sp>
          <p:nvSpPr>
            <p:cNvPr id="106" name="Freeform 5"/>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sp>
          <p:nvSpPr>
            <p:cNvPr id="107"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grpSp>
      <p:sp>
        <p:nvSpPr>
          <p:cNvPr id="108" name="Oval 4"/>
          <p:cNvSpPr/>
          <p:nvPr/>
        </p:nvSpPr>
        <p:spPr>
          <a:xfrm>
            <a:off x="979160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9" name="Freeform 9"/>
          <p:cNvSpPr>
            <a:spLocks noEditPoints="1"/>
          </p:cNvSpPr>
          <p:nvPr/>
        </p:nvSpPr>
        <p:spPr bwMode="auto">
          <a:xfrm rot="19469485">
            <a:off x="9925457" y="312113"/>
            <a:ext cx="358763" cy="38228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10" name="Oval 4"/>
          <p:cNvSpPr/>
          <p:nvPr/>
        </p:nvSpPr>
        <p:spPr>
          <a:xfrm>
            <a:off x="10511689" y="207482"/>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1" name="Freeform 145"/>
          <p:cNvSpPr>
            <a:spLocks noEditPoints="1"/>
          </p:cNvSpPr>
          <p:nvPr/>
        </p:nvSpPr>
        <p:spPr bwMode="auto">
          <a:xfrm>
            <a:off x="10714968" y="356272"/>
            <a:ext cx="219900" cy="331651"/>
          </a:xfrm>
          <a:custGeom>
            <a:avLst/>
            <a:gdLst>
              <a:gd name="T0" fmla="*/ 92 w 122"/>
              <a:gd name="T1" fmla="*/ 98 h 184"/>
              <a:gd name="T2" fmla="*/ 80 w 122"/>
              <a:gd name="T3" fmla="*/ 55 h 184"/>
              <a:gd name="T4" fmla="*/ 111 w 122"/>
              <a:gd name="T5" fmla="*/ 73 h 184"/>
              <a:gd name="T6" fmla="*/ 122 w 122"/>
              <a:gd name="T7" fmla="*/ 117 h 184"/>
              <a:gd name="T8" fmla="*/ 92 w 122"/>
              <a:gd name="T9" fmla="*/ 98 h 184"/>
              <a:gd name="T10" fmla="*/ 31 w 122"/>
              <a:gd name="T11" fmla="*/ 36 h 184"/>
              <a:gd name="T12" fmla="*/ 18 w 122"/>
              <a:gd name="T13" fmla="*/ 0 h 184"/>
              <a:gd name="T14" fmla="*/ 80 w 122"/>
              <a:gd name="T15" fmla="*/ 0 h 184"/>
              <a:gd name="T16" fmla="*/ 67 w 122"/>
              <a:gd name="T17" fmla="*/ 36 h 184"/>
              <a:gd name="T18" fmla="*/ 31 w 122"/>
              <a:gd name="T19" fmla="*/ 36 h 184"/>
              <a:gd name="T20" fmla="*/ 67 w 122"/>
              <a:gd name="T21" fmla="*/ 43 h 184"/>
              <a:gd name="T22" fmla="*/ 89 w 122"/>
              <a:gd name="T23" fmla="*/ 112 h 184"/>
              <a:gd name="T24" fmla="*/ 90 w 122"/>
              <a:gd name="T25" fmla="*/ 112 h 184"/>
              <a:gd name="T26" fmla="*/ 89 w 122"/>
              <a:gd name="T27" fmla="*/ 113 h 184"/>
              <a:gd name="T28" fmla="*/ 98 w 122"/>
              <a:gd name="T29" fmla="*/ 141 h 184"/>
              <a:gd name="T30" fmla="*/ 49 w 122"/>
              <a:gd name="T31" fmla="*/ 184 h 184"/>
              <a:gd name="T32" fmla="*/ 0 w 122"/>
              <a:gd name="T33" fmla="*/ 141 h 184"/>
              <a:gd name="T34" fmla="*/ 31 w 122"/>
              <a:gd name="T35" fmla="*/ 43 h 184"/>
              <a:gd name="T36" fmla="*/ 67 w 122"/>
              <a:gd name="T37" fmla="*/ 43 h 184"/>
              <a:gd name="T38" fmla="*/ 55 w 122"/>
              <a:gd name="T39" fmla="*/ 55 h 184"/>
              <a:gd name="T40" fmla="*/ 43 w 122"/>
              <a:gd name="T41" fmla="*/ 55 h 184"/>
              <a:gd name="T42" fmla="*/ 35 w 122"/>
              <a:gd name="T43" fmla="*/ 81 h 184"/>
              <a:gd name="T44" fmla="*/ 56 w 122"/>
              <a:gd name="T45" fmla="*/ 60 h 184"/>
              <a:gd name="T46" fmla="*/ 55 w 122"/>
              <a:gd name="T47" fmla="*/ 55 h 184"/>
              <a:gd name="T48" fmla="*/ 49 w 122"/>
              <a:gd name="T49" fmla="*/ 166 h 184"/>
              <a:gd name="T50" fmla="*/ 80 w 122"/>
              <a:gd name="T51" fmla="*/ 135 h 184"/>
              <a:gd name="T52" fmla="*/ 77 w 122"/>
              <a:gd name="T53" fmla="*/ 125 h 184"/>
              <a:gd name="T54" fmla="*/ 43 w 122"/>
              <a:gd name="T55" fmla="*/ 160 h 184"/>
              <a:gd name="T56" fmla="*/ 49 w 122"/>
              <a:gd name="T57" fmla="*/ 166 h 184"/>
              <a:gd name="T58" fmla="*/ 33 w 122"/>
              <a:gd name="T59" fmla="*/ 149 h 184"/>
              <a:gd name="T60" fmla="*/ 72 w 122"/>
              <a:gd name="T61" fmla="*/ 110 h 184"/>
              <a:gd name="T62" fmla="*/ 68 w 122"/>
              <a:gd name="T63" fmla="*/ 98 h 184"/>
              <a:gd name="T64" fmla="*/ 25 w 122"/>
              <a:gd name="T65" fmla="*/ 141 h 184"/>
              <a:gd name="T66" fmla="*/ 33 w 122"/>
              <a:gd name="T67" fmla="*/ 149 h 184"/>
              <a:gd name="T68" fmla="*/ 21 w 122"/>
              <a:gd name="T69" fmla="*/ 128 h 184"/>
              <a:gd name="T70" fmla="*/ 64 w 122"/>
              <a:gd name="T71" fmla="*/ 84 h 184"/>
              <a:gd name="T72" fmla="*/ 61 w 122"/>
              <a:gd name="T73" fmla="*/ 73 h 184"/>
              <a:gd name="T74" fmla="*/ 27 w 122"/>
              <a:gd name="T75" fmla="*/ 106 h 184"/>
              <a:gd name="T76" fmla="*/ 21 w 122"/>
              <a:gd name="T77" fmla="*/ 1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84">
                <a:moveTo>
                  <a:pt x="92" y="98"/>
                </a:moveTo>
                <a:lnTo>
                  <a:pt x="80" y="55"/>
                </a:lnTo>
                <a:lnTo>
                  <a:pt x="111" y="73"/>
                </a:lnTo>
                <a:lnTo>
                  <a:pt x="122" y="117"/>
                </a:lnTo>
                <a:lnTo>
                  <a:pt x="92" y="98"/>
                </a:lnTo>
                <a:close/>
                <a:moveTo>
                  <a:pt x="31" y="36"/>
                </a:moveTo>
                <a:lnTo>
                  <a:pt x="18" y="0"/>
                </a:lnTo>
                <a:lnTo>
                  <a:pt x="80" y="0"/>
                </a:lnTo>
                <a:lnTo>
                  <a:pt x="67" y="36"/>
                </a:lnTo>
                <a:lnTo>
                  <a:pt x="31" y="36"/>
                </a:lnTo>
                <a:close/>
                <a:moveTo>
                  <a:pt x="67" y="43"/>
                </a:moveTo>
                <a:lnTo>
                  <a:pt x="89" y="112"/>
                </a:lnTo>
                <a:lnTo>
                  <a:pt x="90" y="112"/>
                </a:lnTo>
                <a:lnTo>
                  <a:pt x="89" y="113"/>
                </a:lnTo>
                <a:lnTo>
                  <a:pt x="98" y="141"/>
                </a:lnTo>
                <a:lnTo>
                  <a:pt x="49" y="184"/>
                </a:lnTo>
                <a:lnTo>
                  <a:pt x="0" y="141"/>
                </a:lnTo>
                <a:lnTo>
                  <a:pt x="31" y="43"/>
                </a:lnTo>
                <a:lnTo>
                  <a:pt x="67" y="43"/>
                </a:lnTo>
                <a:close/>
                <a:moveTo>
                  <a:pt x="55" y="55"/>
                </a:moveTo>
                <a:lnTo>
                  <a:pt x="43" y="55"/>
                </a:lnTo>
                <a:lnTo>
                  <a:pt x="35" y="81"/>
                </a:lnTo>
                <a:lnTo>
                  <a:pt x="56" y="60"/>
                </a:lnTo>
                <a:lnTo>
                  <a:pt x="55" y="55"/>
                </a:lnTo>
                <a:close/>
                <a:moveTo>
                  <a:pt x="49" y="166"/>
                </a:moveTo>
                <a:lnTo>
                  <a:pt x="80" y="135"/>
                </a:lnTo>
                <a:lnTo>
                  <a:pt x="77" y="125"/>
                </a:lnTo>
                <a:lnTo>
                  <a:pt x="43" y="160"/>
                </a:lnTo>
                <a:lnTo>
                  <a:pt x="49" y="166"/>
                </a:lnTo>
                <a:close/>
                <a:moveTo>
                  <a:pt x="33" y="149"/>
                </a:moveTo>
                <a:lnTo>
                  <a:pt x="72" y="110"/>
                </a:lnTo>
                <a:lnTo>
                  <a:pt x="68" y="98"/>
                </a:lnTo>
                <a:lnTo>
                  <a:pt x="25" y="141"/>
                </a:lnTo>
                <a:lnTo>
                  <a:pt x="33" y="149"/>
                </a:lnTo>
                <a:close/>
                <a:moveTo>
                  <a:pt x="21" y="128"/>
                </a:moveTo>
                <a:lnTo>
                  <a:pt x="64" y="84"/>
                </a:lnTo>
                <a:lnTo>
                  <a:pt x="61" y="73"/>
                </a:lnTo>
                <a:lnTo>
                  <a:pt x="27" y="106"/>
                </a:lnTo>
                <a:lnTo>
                  <a:pt x="21" y="1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2" name="Oval 4"/>
          <p:cNvSpPr/>
          <p:nvPr/>
        </p:nvSpPr>
        <p:spPr>
          <a:xfrm>
            <a:off x="11231769" y="207482"/>
            <a:ext cx="626458" cy="629230"/>
          </a:xfrm>
          <a:prstGeom prst="ellipse">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3" name="Freeform 206"/>
          <p:cNvSpPr>
            <a:spLocks noChangeAspect="1" noEditPoints="1"/>
          </p:cNvSpPr>
          <p:nvPr/>
        </p:nvSpPr>
        <p:spPr bwMode="auto">
          <a:xfrm>
            <a:off x="11413066" y="362619"/>
            <a:ext cx="263865" cy="31895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114" name="矩形 113"/>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14:presetBounceEnd="20000">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14:bounceEnd="20000">
                                          <p:cBhvr additive="base">
                                            <p:cTn id="40" dur="500" fill="hold"/>
                                            <p:tgtEl>
                                              <p:spTgt spid="99"/>
                                            </p:tgtEl>
                                            <p:attrNameLst>
                                              <p:attrName>ppt_x</p:attrName>
                                            </p:attrNameLst>
                                          </p:cBhvr>
                                          <p:tavLst>
                                            <p:tav tm="0">
                                              <p:val>
                                                <p:strVal val="0-#ppt_w/2"/>
                                              </p:val>
                                            </p:tav>
                                            <p:tav tm="100000">
                                              <p:val>
                                                <p:strVal val="#ppt_x"/>
                                              </p:val>
                                            </p:tav>
                                          </p:tavLst>
                                        </p:anim>
                                        <p:anim calcmode="lin" valueType="num" p14:bounceEnd="20000">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14:presetBounceEnd="20000">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14:bounceEnd="20000">
                                          <p:cBhvr additive="base">
                                            <p:cTn id="44" dur="500" fill="hold"/>
                                            <p:tgtEl>
                                              <p:spTgt spid="98"/>
                                            </p:tgtEl>
                                            <p:attrNameLst>
                                              <p:attrName>ppt_x</p:attrName>
                                            </p:attrNameLst>
                                          </p:cBhvr>
                                          <p:tavLst>
                                            <p:tav tm="0">
                                              <p:val>
                                                <p:strVal val="1+#ppt_w/2"/>
                                              </p:val>
                                            </p:tav>
                                            <p:tav tm="100000">
                                              <p:val>
                                                <p:strVal val="#ppt_x"/>
                                              </p:val>
                                            </p:tav>
                                          </p:tavLst>
                                        </p:anim>
                                        <p:anim calcmode="lin" valueType="num" p14:bounceEnd="20000">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14:presetBounceEnd="20000">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14:bounceEnd="20000">
                                          <p:cBhvr additive="base">
                                            <p:cTn id="48" dur="500" fill="hold"/>
                                            <p:tgtEl>
                                              <p:spTgt spid="101"/>
                                            </p:tgtEl>
                                            <p:attrNameLst>
                                              <p:attrName>ppt_x</p:attrName>
                                            </p:attrNameLst>
                                          </p:cBhvr>
                                          <p:tavLst>
                                            <p:tav tm="0">
                                              <p:val>
                                                <p:strVal val="1+#ppt_w/2"/>
                                              </p:val>
                                            </p:tav>
                                            <p:tav tm="100000">
                                              <p:val>
                                                <p:strVal val="#ppt_x"/>
                                              </p:val>
                                            </p:tav>
                                          </p:tavLst>
                                        </p:anim>
                                        <p:anim calcmode="lin" valueType="num" p14:bounceEnd="20000">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14:presetBounceEnd="20000">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14:bounceEnd="20000">
                                          <p:cBhvr additive="base">
                                            <p:cTn id="52" dur="500" fill="hold"/>
                                            <p:tgtEl>
                                              <p:spTgt spid="100"/>
                                            </p:tgtEl>
                                            <p:attrNameLst>
                                              <p:attrName>ppt_x</p:attrName>
                                            </p:attrNameLst>
                                          </p:cBhvr>
                                          <p:tavLst>
                                            <p:tav tm="0">
                                              <p:val>
                                                <p:strVal val="0-#ppt_w/2"/>
                                              </p:val>
                                            </p:tav>
                                            <p:tav tm="100000">
                                              <p:val>
                                                <p:strVal val="#ppt_x"/>
                                              </p:val>
                                            </p:tav>
                                          </p:tavLst>
                                        </p:anim>
                                        <p:anim calcmode="lin" valueType="num" p14:bounceEnd="20000">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500" fill="hold"/>
                                            <p:tgtEl>
                                              <p:spTgt spid="99"/>
                                            </p:tgtEl>
                                            <p:attrNameLst>
                                              <p:attrName>ppt_x</p:attrName>
                                            </p:attrNameLst>
                                          </p:cBhvr>
                                          <p:tavLst>
                                            <p:tav tm="0">
                                              <p:val>
                                                <p:strVal val="0-#ppt_w/2"/>
                                              </p:val>
                                            </p:tav>
                                            <p:tav tm="100000">
                                              <p:val>
                                                <p:strVal val="#ppt_x"/>
                                              </p:val>
                                            </p:tav>
                                          </p:tavLst>
                                        </p:anim>
                                        <p:anim calcmode="lin" valueType="num">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cBhvr additive="base">
                                            <p:cTn id="44" dur="500" fill="hold"/>
                                            <p:tgtEl>
                                              <p:spTgt spid="98"/>
                                            </p:tgtEl>
                                            <p:attrNameLst>
                                              <p:attrName>ppt_x</p:attrName>
                                            </p:attrNameLst>
                                          </p:cBhvr>
                                          <p:tavLst>
                                            <p:tav tm="0">
                                              <p:val>
                                                <p:strVal val="1+#ppt_w/2"/>
                                              </p:val>
                                            </p:tav>
                                            <p:tav tm="100000">
                                              <p:val>
                                                <p:strVal val="#ppt_x"/>
                                              </p:val>
                                            </p:tav>
                                          </p:tavLst>
                                        </p:anim>
                                        <p:anim calcmode="lin" valueType="num">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cBhvr additive="base">
                                            <p:cTn id="48" dur="500" fill="hold"/>
                                            <p:tgtEl>
                                              <p:spTgt spid="101"/>
                                            </p:tgtEl>
                                            <p:attrNameLst>
                                              <p:attrName>ppt_x</p:attrName>
                                            </p:attrNameLst>
                                          </p:cBhvr>
                                          <p:tavLst>
                                            <p:tav tm="0">
                                              <p:val>
                                                <p:strVal val="1+#ppt_w/2"/>
                                              </p:val>
                                            </p:tav>
                                            <p:tav tm="100000">
                                              <p:val>
                                                <p:strVal val="#ppt_x"/>
                                              </p:val>
                                            </p:tav>
                                          </p:tavLst>
                                        </p:anim>
                                        <p:anim calcmode="lin" valueType="num">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cBhvr additive="base">
                                            <p:cTn id="52" dur="500" fill="hold"/>
                                            <p:tgtEl>
                                              <p:spTgt spid="100"/>
                                            </p:tgtEl>
                                            <p:attrNameLst>
                                              <p:attrName>ppt_x</p:attrName>
                                            </p:attrNameLst>
                                          </p:cBhvr>
                                          <p:tavLst>
                                            <p:tav tm="0">
                                              <p:val>
                                                <p:strVal val="0-#ppt_w/2"/>
                                              </p:val>
                                            </p:tav>
                                            <p:tav tm="100000">
                                              <p:val>
                                                <p:strVal val="#ppt_x"/>
                                              </p:val>
                                            </p:tav>
                                          </p:tavLst>
                                        </p:anim>
                                        <p:anim calcmode="lin" valueType="num">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232248" cy="377026"/>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考核方式简介</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19</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223615" y="1515579"/>
            <a:ext cx="2417477" cy="2417477"/>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Impact MT Std" pitchFamily="34" charset="0"/>
              </a:endParaRPr>
            </a:p>
          </p:txBody>
        </p:sp>
        <p:sp>
          <p:nvSpPr>
            <p:cNvPr id="18" name="椭圆 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grpSp>
      <p:grpSp>
        <p:nvGrpSpPr>
          <p:cNvPr id="19" name="组合 18"/>
          <p:cNvGrpSpPr/>
          <p:nvPr/>
        </p:nvGrpSpPr>
        <p:grpSpPr>
          <a:xfrm>
            <a:off x="3066124" y="1788763"/>
            <a:ext cx="727207" cy="617831"/>
            <a:chOff x="3351213" y="1103313"/>
            <a:chExt cx="5467350" cy="4645026"/>
          </a:xfrm>
          <a:solidFill>
            <a:srgbClr val="0973DD"/>
          </a:solidFill>
        </p:grpSpPr>
        <p:sp>
          <p:nvSpPr>
            <p:cNvPr id="20" name="Freeform 22"/>
            <p:cNvSpPr/>
            <p:nvPr/>
          </p:nvSpPr>
          <p:spPr bwMode="auto">
            <a:xfrm>
              <a:off x="8081963" y="4530726"/>
              <a:ext cx="736600" cy="833438"/>
            </a:xfrm>
            <a:custGeom>
              <a:avLst/>
              <a:gdLst>
                <a:gd name="T0" fmla="*/ 0 w 196"/>
                <a:gd name="T1" fmla="*/ 59 h 222"/>
                <a:gd name="T2" fmla="*/ 85 w 196"/>
                <a:gd name="T3" fmla="*/ 0 h 222"/>
                <a:gd name="T4" fmla="*/ 196 w 196"/>
                <a:gd name="T5" fmla="*/ 89 h 222"/>
                <a:gd name="T6" fmla="*/ 196 w 196"/>
                <a:gd name="T7" fmla="*/ 222 h 222"/>
                <a:gd name="T8" fmla="*/ 14 w 196"/>
                <a:gd name="T9" fmla="*/ 222 h 222"/>
                <a:gd name="T10" fmla="*/ 36 w 196"/>
                <a:gd name="T11" fmla="*/ 189 h 222"/>
                <a:gd name="T12" fmla="*/ 0 w 196"/>
                <a:gd name="T13" fmla="*/ 59 h 222"/>
              </a:gdLst>
              <a:ahLst/>
              <a:cxnLst>
                <a:cxn ang="0">
                  <a:pos x="T0" y="T1"/>
                </a:cxn>
                <a:cxn ang="0">
                  <a:pos x="T2" y="T3"/>
                </a:cxn>
                <a:cxn ang="0">
                  <a:pos x="T4" y="T5"/>
                </a:cxn>
                <a:cxn ang="0">
                  <a:pos x="T6" y="T7"/>
                </a:cxn>
                <a:cxn ang="0">
                  <a:pos x="T8" y="T9"/>
                </a:cxn>
                <a:cxn ang="0">
                  <a:pos x="T10" y="T11"/>
                </a:cxn>
                <a:cxn ang="0">
                  <a:pos x="T12" y="T13"/>
                </a:cxn>
              </a:cxnLst>
              <a:rect l="0" t="0" r="r" b="b"/>
              <a:pathLst>
                <a:path w="196" h="222">
                  <a:moveTo>
                    <a:pt x="0" y="59"/>
                  </a:moveTo>
                  <a:cubicBezTo>
                    <a:pt x="38" y="56"/>
                    <a:pt x="70" y="33"/>
                    <a:pt x="85" y="0"/>
                  </a:cubicBezTo>
                  <a:cubicBezTo>
                    <a:pt x="139" y="15"/>
                    <a:pt x="196" y="42"/>
                    <a:pt x="196" y="89"/>
                  </a:cubicBezTo>
                  <a:cubicBezTo>
                    <a:pt x="196" y="179"/>
                    <a:pt x="196" y="222"/>
                    <a:pt x="196" y="222"/>
                  </a:cubicBezTo>
                  <a:cubicBezTo>
                    <a:pt x="14" y="222"/>
                    <a:pt x="14" y="222"/>
                    <a:pt x="14" y="222"/>
                  </a:cubicBezTo>
                  <a:cubicBezTo>
                    <a:pt x="36" y="189"/>
                    <a:pt x="36" y="189"/>
                    <a:pt x="36" y="189"/>
                  </a:cubicBezTo>
                  <a:lnTo>
                    <a:pt x="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23"/>
            <p:cNvSpPr/>
            <p:nvPr/>
          </p:nvSpPr>
          <p:spPr bwMode="auto">
            <a:xfrm>
              <a:off x="7585076" y="4530726"/>
              <a:ext cx="439738" cy="833438"/>
            </a:xfrm>
            <a:custGeom>
              <a:avLst/>
              <a:gdLst>
                <a:gd name="T0" fmla="*/ 32 w 117"/>
                <a:gd name="T1" fmla="*/ 0 h 222"/>
                <a:gd name="T2" fmla="*/ 117 w 117"/>
                <a:gd name="T3" fmla="*/ 59 h 222"/>
                <a:gd name="T4" fmla="*/ 81 w 117"/>
                <a:gd name="T5" fmla="*/ 189 h 222"/>
                <a:gd name="T6" fmla="*/ 103 w 117"/>
                <a:gd name="T7" fmla="*/ 222 h 222"/>
                <a:gd name="T8" fmla="*/ 14 w 117"/>
                <a:gd name="T9" fmla="*/ 222 h 222"/>
                <a:gd name="T10" fmla="*/ 14 w 117"/>
                <a:gd name="T11" fmla="*/ 65 h 222"/>
                <a:gd name="T12" fmla="*/ 0 w 117"/>
                <a:gd name="T13" fmla="*/ 10 h 222"/>
                <a:gd name="T14" fmla="*/ 32 w 117"/>
                <a:gd name="T15" fmla="*/ 0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22">
                  <a:moveTo>
                    <a:pt x="32" y="0"/>
                  </a:moveTo>
                  <a:cubicBezTo>
                    <a:pt x="47" y="33"/>
                    <a:pt x="79" y="56"/>
                    <a:pt x="117" y="59"/>
                  </a:cubicBezTo>
                  <a:cubicBezTo>
                    <a:pt x="81" y="189"/>
                    <a:pt x="81" y="189"/>
                    <a:pt x="81" y="189"/>
                  </a:cubicBezTo>
                  <a:cubicBezTo>
                    <a:pt x="103" y="222"/>
                    <a:pt x="103" y="222"/>
                    <a:pt x="103" y="222"/>
                  </a:cubicBezTo>
                  <a:cubicBezTo>
                    <a:pt x="14" y="222"/>
                    <a:pt x="14" y="222"/>
                    <a:pt x="14" y="222"/>
                  </a:cubicBezTo>
                  <a:cubicBezTo>
                    <a:pt x="14" y="181"/>
                    <a:pt x="14" y="129"/>
                    <a:pt x="14" y="65"/>
                  </a:cubicBezTo>
                  <a:cubicBezTo>
                    <a:pt x="14" y="45"/>
                    <a:pt x="9" y="27"/>
                    <a:pt x="0" y="10"/>
                  </a:cubicBezTo>
                  <a:cubicBezTo>
                    <a:pt x="10" y="6"/>
                    <a:pt x="21" y="3"/>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24"/>
            <p:cNvSpPr>
              <a:spLocks noEditPoints="1"/>
            </p:cNvSpPr>
            <p:nvPr/>
          </p:nvSpPr>
          <p:spPr bwMode="auto">
            <a:xfrm>
              <a:off x="7615238" y="3722688"/>
              <a:ext cx="857250" cy="860425"/>
            </a:xfrm>
            <a:custGeom>
              <a:avLst/>
              <a:gdLst>
                <a:gd name="T0" fmla="*/ 114 w 228"/>
                <a:gd name="T1" fmla="*/ 229 h 229"/>
                <a:gd name="T2" fmla="*/ 0 w 228"/>
                <a:gd name="T3" fmla="*/ 115 h 229"/>
                <a:gd name="T4" fmla="*/ 114 w 228"/>
                <a:gd name="T5" fmla="*/ 0 h 229"/>
                <a:gd name="T6" fmla="*/ 228 w 228"/>
                <a:gd name="T7" fmla="*/ 115 h 229"/>
                <a:gd name="T8" fmla="*/ 114 w 228"/>
                <a:gd name="T9" fmla="*/ 229 h 229"/>
                <a:gd name="T10" fmla="*/ 208 w 228"/>
                <a:gd name="T11" fmla="*/ 111 h 229"/>
                <a:gd name="T12" fmla="*/ 178 w 228"/>
                <a:gd name="T13" fmla="*/ 46 h 229"/>
                <a:gd name="T14" fmla="*/ 186 w 228"/>
                <a:gd name="T15" fmla="*/ 91 h 229"/>
                <a:gd name="T16" fmla="*/ 136 w 228"/>
                <a:gd name="T17" fmla="*/ 193 h 229"/>
                <a:gd name="T18" fmla="*/ 208 w 228"/>
                <a:gd name="T19" fmla="*/ 11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229">
                  <a:moveTo>
                    <a:pt x="114" y="229"/>
                  </a:moveTo>
                  <a:cubicBezTo>
                    <a:pt x="51" y="229"/>
                    <a:pt x="0" y="178"/>
                    <a:pt x="0" y="115"/>
                  </a:cubicBezTo>
                  <a:cubicBezTo>
                    <a:pt x="0" y="52"/>
                    <a:pt x="51" y="0"/>
                    <a:pt x="114" y="0"/>
                  </a:cubicBezTo>
                  <a:cubicBezTo>
                    <a:pt x="177" y="0"/>
                    <a:pt x="228" y="52"/>
                    <a:pt x="228" y="115"/>
                  </a:cubicBezTo>
                  <a:cubicBezTo>
                    <a:pt x="228" y="178"/>
                    <a:pt x="177" y="229"/>
                    <a:pt x="114" y="229"/>
                  </a:cubicBezTo>
                  <a:close/>
                  <a:moveTo>
                    <a:pt x="208" y="111"/>
                  </a:moveTo>
                  <a:cubicBezTo>
                    <a:pt x="208" y="85"/>
                    <a:pt x="196" y="62"/>
                    <a:pt x="178" y="46"/>
                  </a:cubicBezTo>
                  <a:cubicBezTo>
                    <a:pt x="183" y="60"/>
                    <a:pt x="186" y="76"/>
                    <a:pt x="186" y="91"/>
                  </a:cubicBezTo>
                  <a:cubicBezTo>
                    <a:pt x="186" y="133"/>
                    <a:pt x="166" y="170"/>
                    <a:pt x="136" y="193"/>
                  </a:cubicBezTo>
                  <a:cubicBezTo>
                    <a:pt x="177" y="188"/>
                    <a:pt x="208" y="153"/>
                    <a:pt x="208"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5"/>
            <p:cNvSpPr/>
            <p:nvPr/>
          </p:nvSpPr>
          <p:spPr bwMode="auto">
            <a:xfrm>
              <a:off x="6157913" y="4222751"/>
              <a:ext cx="1352550" cy="1525588"/>
            </a:xfrm>
            <a:custGeom>
              <a:avLst/>
              <a:gdLst>
                <a:gd name="T0" fmla="*/ 157 w 360"/>
                <a:gd name="T1" fmla="*/ 0 h 406"/>
                <a:gd name="T2" fmla="*/ 360 w 360"/>
                <a:gd name="T3" fmla="*/ 162 h 406"/>
                <a:gd name="T4" fmla="*/ 360 w 360"/>
                <a:gd name="T5" fmla="*/ 406 h 406"/>
                <a:gd name="T6" fmla="*/ 26 w 360"/>
                <a:gd name="T7" fmla="*/ 406 h 406"/>
                <a:gd name="T8" fmla="*/ 65 w 360"/>
                <a:gd name="T9" fmla="*/ 344 h 406"/>
                <a:gd name="T10" fmla="*/ 0 w 360"/>
                <a:gd name="T11" fmla="*/ 107 h 406"/>
                <a:gd name="T12" fmla="*/ 157 w 360"/>
                <a:gd name="T13" fmla="*/ 0 h 406"/>
              </a:gdLst>
              <a:ahLst/>
              <a:cxnLst>
                <a:cxn ang="0">
                  <a:pos x="T0" y="T1"/>
                </a:cxn>
                <a:cxn ang="0">
                  <a:pos x="T2" y="T3"/>
                </a:cxn>
                <a:cxn ang="0">
                  <a:pos x="T4" y="T5"/>
                </a:cxn>
                <a:cxn ang="0">
                  <a:pos x="T6" y="T7"/>
                </a:cxn>
                <a:cxn ang="0">
                  <a:pos x="T8" y="T9"/>
                </a:cxn>
                <a:cxn ang="0">
                  <a:pos x="T10" y="T11"/>
                </a:cxn>
                <a:cxn ang="0">
                  <a:pos x="T12" y="T13"/>
                </a:cxn>
              </a:cxnLst>
              <a:rect l="0" t="0" r="r" b="b"/>
              <a:pathLst>
                <a:path w="360" h="406">
                  <a:moveTo>
                    <a:pt x="157" y="0"/>
                  </a:moveTo>
                  <a:cubicBezTo>
                    <a:pt x="255" y="27"/>
                    <a:pt x="360" y="75"/>
                    <a:pt x="360" y="162"/>
                  </a:cubicBezTo>
                  <a:cubicBezTo>
                    <a:pt x="360" y="326"/>
                    <a:pt x="360" y="406"/>
                    <a:pt x="360" y="406"/>
                  </a:cubicBezTo>
                  <a:cubicBezTo>
                    <a:pt x="26" y="406"/>
                    <a:pt x="26" y="406"/>
                    <a:pt x="26" y="406"/>
                  </a:cubicBezTo>
                  <a:cubicBezTo>
                    <a:pt x="65" y="344"/>
                    <a:pt x="65" y="344"/>
                    <a:pt x="65" y="344"/>
                  </a:cubicBezTo>
                  <a:cubicBezTo>
                    <a:pt x="0" y="107"/>
                    <a:pt x="0" y="107"/>
                    <a:pt x="0" y="107"/>
                  </a:cubicBezTo>
                  <a:cubicBezTo>
                    <a:pt x="69" y="102"/>
                    <a:pt x="128" y="60"/>
                    <a:pt x="1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6"/>
            <p:cNvSpPr/>
            <p:nvPr/>
          </p:nvSpPr>
          <p:spPr bwMode="auto">
            <a:xfrm>
              <a:off x="6529388" y="30607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7"/>
            <p:cNvSpPr/>
            <p:nvPr/>
          </p:nvSpPr>
          <p:spPr bwMode="auto">
            <a:xfrm>
              <a:off x="4703763" y="4222751"/>
              <a:ext cx="1352550" cy="1525588"/>
            </a:xfrm>
            <a:custGeom>
              <a:avLst/>
              <a:gdLst>
                <a:gd name="T0" fmla="*/ 0 w 360"/>
                <a:gd name="T1" fmla="*/ 406 h 406"/>
                <a:gd name="T2" fmla="*/ 0 w 360"/>
                <a:gd name="T3" fmla="*/ 162 h 406"/>
                <a:gd name="T4" fmla="*/ 203 w 360"/>
                <a:gd name="T5" fmla="*/ 0 h 406"/>
                <a:gd name="T6" fmla="*/ 360 w 360"/>
                <a:gd name="T7" fmla="*/ 107 h 406"/>
                <a:gd name="T8" fmla="*/ 295 w 360"/>
                <a:gd name="T9" fmla="*/ 344 h 406"/>
                <a:gd name="T10" fmla="*/ 334 w 360"/>
                <a:gd name="T11" fmla="*/ 406 h 406"/>
                <a:gd name="T12" fmla="*/ 0 w 360"/>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360" h="406">
                  <a:moveTo>
                    <a:pt x="0" y="406"/>
                  </a:moveTo>
                  <a:cubicBezTo>
                    <a:pt x="0" y="406"/>
                    <a:pt x="0" y="326"/>
                    <a:pt x="0" y="162"/>
                  </a:cubicBezTo>
                  <a:cubicBezTo>
                    <a:pt x="0" y="75"/>
                    <a:pt x="105" y="27"/>
                    <a:pt x="203" y="0"/>
                  </a:cubicBezTo>
                  <a:cubicBezTo>
                    <a:pt x="232" y="60"/>
                    <a:pt x="291" y="102"/>
                    <a:pt x="360" y="107"/>
                  </a:cubicBezTo>
                  <a:cubicBezTo>
                    <a:pt x="295" y="344"/>
                    <a:pt x="295" y="344"/>
                    <a:pt x="295" y="344"/>
                  </a:cubicBezTo>
                  <a:cubicBezTo>
                    <a:pt x="334" y="406"/>
                    <a:pt x="334" y="406"/>
                    <a:pt x="334" y="406"/>
                  </a:cubicBezTo>
                  <a:lnTo>
                    <a:pt x="0" y="4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8"/>
            <p:cNvSpPr/>
            <p:nvPr/>
          </p:nvSpPr>
          <p:spPr bwMode="auto">
            <a:xfrm>
              <a:off x="5454651" y="1103313"/>
              <a:ext cx="3322638" cy="1690688"/>
            </a:xfrm>
            <a:custGeom>
              <a:avLst/>
              <a:gdLst>
                <a:gd name="T0" fmla="*/ 137 w 884"/>
                <a:gd name="T1" fmla="*/ 396 h 450"/>
                <a:gd name="T2" fmla="*/ 10 w 884"/>
                <a:gd name="T3" fmla="*/ 450 h 450"/>
                <a:gd name="T4" fmla="*/ 0 w 884"/>
                <a:gd name="T5" fmla="*/ 437 h 450"/>
                <a:gd name="T6" fmla="*/ 349 w 884"/>
                <a:gd name="T7" fmla="*/ 157 h 450"/>
                <a:gd name="T8" fmla="*/ 450 w 884"/>
                <a:gd name="T9" fmla="*/ 335 h 450"/>
                <a:gd name="T10" fmla="*/ 620 w 884"/>
                <a:gd name="T11" fmla="*/ 190 h 450"/>
                <a:gd name="T12" fmla="*/ 484 w 884"/>
                <a:gd name="T13" fmla="*/ 112 h 450"/>
                <a:gd name="T14" fmla="*/ 884 w 884"/>
                <a:gd name="T15" fmla="*/ 0 h 450"/>
                <a:gd name="T16" fmla="*/ 744 w 884"/>
                <a:gd name="T17" fmla="*/ 391 h 450"/>
                <a:gd name="T18" fmla="*/ 662 w 884"/>
                <a:gd name="T19" fmla="*/ 225 h 450"/>
                <a:gd name="T20" fmla="*/ 435 w 884"/>
                <a:gd name="T21" fmla="*/ 418 h 450"/>
                <a:gd name="T22" fmla="*/ 334 w 884"/>
                <a:gd name="T23" fmla="*/ 238 h 450"/>
                <a:gd name="T24" fmla="*/ 137 w 884"/>
                <a:gd name="T25" fmla="*/ 396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4" h="450">
                  <a:moveTo>
                    <a:pt x="137" y="396"/>
                  </a:moveTo>
                  <a:cubicBezTo>
                    <a:pt x="89" y="402"/>
                    <a:pt x="46" y="421"/>
                    <a:pt x="10" y="450"/>
                  </a:cubicBezTo>
                  <a:cubicBezTo>
                    <a:pt x="0" y="437"/>
                    <a:pt x="0" y="437"/>
                    <a:pt x="0" y="437"/>
                  </a:cubicBezTo>
                  <a:cubicBezTo>
                    <a:pt x="349" y="157"/>
                    <a:pt x="349" y="157"/>
                    <a:pt x="349" y="157"/>
                  </a:cubicBezTo>
                  <a:cubicBezTo>
                    <a:pt x="450" y="335"/>
                    <a:pt x="450" y="335"/>
                    <a:pt x="450" y="335"/>
                  </a:cubicBezTo>
                  <a:cubicBezTo>
                    <a:pt x="620" y="190"/>
                    <a:pt x="620" y="190"/>
                    <a:pt x="620" y="190"/>
                  </a:cubicBezTo>
                  <a:cubicBezTo>
                    <a:pt x="484" y="112"/>
                    <a:pt x="484" y="112"/>
                    <a:pt x="484" y="112"/>
                  </a:cubicBezTo>
                  <a:cubicBezTo>
                    <a:pt x="884" y="0"/>
                    <a:pt x="884" y="0"/>
                    <a:pt x="884" y="0"/>
                  </a:cubicBezTo>
                  <a:cubicBezTo>
                    <a:pt x="744" y="391"/>
                    <a:pt x="744" y="391"/>
                    <a:pt x="744" y="391"/>
                  </a:cubicBezTo>
                  <a:cubicBezTo>
                    <a:pt x="662" y="225"/>
                    <a:pt x="662" y="225"/>
                    <a:pt x="662" y="225"/>
                  </a:cubicBezTo>
                  <a:cubicBezTo>
                    <a:pt x="435" y="418"/>
                    <a:pt x="435" y="418"/>
                    <a:pt x="435" y="418"/>
                  </a:cubicBezTo>
                  <a:cubicBezTo>
                    <a:pt x="334" y="238"/>
                    <a:pt x="334" y="238"/>
                    <a:pt x="334" y="238"/>
                  </a:cubicBezTo>
                  <a:lnTo>
                    <a:pt x="137" y="3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9"/>
            <p:cNvSpPr/>
            <p:nvPr/>
          </p:nvSpPr>
          <p:spPr bwMode="auto">
            <a:xfrm>
              <a:off x="3351213" y="2474913"/>
              <a:ext cx="2141538" cy="1333500"/>
            </a:xfrm>
            <a:custGeom>
              <a:avLst/>
              <a:gdLst>
                <a:gd name="T0" fmla="*/ 492 w 570"/>
                <a:gd name="T1" fmla="*/ 196 h 355"/>
                <a:gd name="T2" fmla="*/ 415 w 570"/>
                <a:gd name="T3" fmla="*/ 258 h 355"/>
                <a:gd name="T4" fmla="*/ 323 w 570"/>
                <a:gd name="T5" fmla="*/ 86 h 355"/>
                <a:gd name="T6" fmla="*/ 59 w 570"/>
                <a:gd name="T7" fmla="*/ 334 h 355"/>
                <a:gd name="T8" fmla="*/ 10 w 570"/>
                <a:gd name="T9" fmla="*/ 344 h 355"/>
                <a:gd name="T10" fmla="*/ 22 w 570"/>
                <a:gd name="T11" fmla="*/ 295 h 355"/>
                <a:gd name="T12" fmla="*/ 338 w 570"/>
                <a:gd name="T13" fmla="*/ 0 h 355"/>
                <a:gd name="T14" fmla="*/ 432 w 570"/>
                <a:gd name="T15" fmla="*/ 176 h 355"/>
                <a:gd name="T16" fmla="*/ 560 w 570"/>
                <a:gd name="T17" fmla="*/ 72 h 355"/>
                <a:gd name="T18" fmla="*/ 570 w 570"/>
                <a:gd name="T19" fmla="*/ 85 h 355"/>
                <a:gd name="T20" fmla="*/ 492 w 570"/>
                <a:gd name="T21" fmla="*/ 196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0" h="355">
                  <a:moveTo>
                    <a:pt x="492" y="196"/>
                  </a:moveTo>
                  <a:cubicBezTo>
                    <a:pt x="415" y="258"/>
                    <a:pt x="415" y="258"/>
                    <a:pt x="415" y="258"/>
                  </a:cubicBezTo>
                  <a:cubicBezTo>
                    <a:pt x="323" y="86"/>
                    <a:pt x="323" y="86"/>
                    <a:pt x="323" y="86"/>
                  </a:cubicBezTo>
                  <a:cubicBezTo>
                    <a:pt x="59" y="334"/>
                    <a:pt x="59" y="334"/>
                    <a:pt x="59" y="334"/>
                  </a:cubicBezTo>
                  <a:cubicBezTo>
                    <a:pt x="42" y="350"/>
                    <a:pt x="20" y="355"/>
                    <a:pt x="10" y="344"/>
                  </a:cubicBezTo>
                  <a:cubicBezTo>
                    <a:pt x="0" y="333"/>
                    <a:pt x="5" y="312"/>
                    <a:pt x="22" y="295"/>
                  </a:cubicBezTo>
                  <a:cubicBezTo>
                    <a:pt x="338" y="0"/>
                    <a:pt x="338" y="0"/>
                    <a:pt x="338" y="0"/>
                  </a:cubicBezTo>
                  <a:cubicBezTo>
                    <a:pt x="432" y="176"/>
                    <a:pt x="432" y="176"/>
                    <a:pt x="432" y="176"/>
                  </a:cubicBezTo>
                  <a:cubicBezTo>
                    <a:pt x="560" y="72"/>
                    <a:pt x="560" y="72"/>
                    <a:pt x="560" y="72"/>
                  </a:cubicBezTo>
                  <a:cubicBezTo>
                    <a:pt x="570" y="85"/>
                    <a:pt x="570" y="85"/>
                    <a:pt x="570" y="85"/>
                  </a:cubicBezTo>
                  <a:cubicBezTo>
                    <a:pt x="535" y="114"/>
                    <a:pt x="507" y="152"/>
                    <a:pt x="492"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30"/>
            <p:cNvSpPr>
              <a:spLocks noEditPoints="1"/>
            </p:cNvSpPr>
            <p:nvPr/>
          </p:nvSpPr>
          <p:spPr bwMode="auto">
            <a:xfrm>
              <a:off x="5305426" y="2744788"/>
              <a:ext cx="1570038" cy="1571625"/>
            </a:xfrm>
            <a:custGeom>
              <a:avLst/>
              <a:gdLst>
                <a:gd name="T0" fmla="*/ 249 w 418"/>
                <a:gd name="T1" fmla="*/ 352 h 418"/>
                <a:gd name="T2" fmla="*/ 381 w 418"/>
                <a:gd name="T3" fmla="*/ 201 h 418"/>
                <a:gd name="T4" fmla="*/ 326 w 418"/>
                <a:gd name="T5" fmla="*/ 84 h 418"/>
                <a:gd name="T6" fmla="*/ 326 w 418"/>
                <a:gd name="T7" fmla="*/ 84 h 418"/>
                <a:gd name="T8" fmla="*/ 326 w 418"/>
                <a:gd name="T9" fmla="*/ 84 h 418"/>
                <a:gd name="T10" fmla="*/ 341 w 418"/>
                <a:gd name="T11" fmla="*/ 166 h 418"/>
                <a:gd name="T12" fmla="*/ 249 w 418"/>
                <a:gd name="T13" fmla="*/ 352 h 418"/>
                <a:gd name="T14" fmla="*/ 209 w 418"/>
                <a:gd name="T15" fmla="*/ 418 h 418"/>
                <a:gd name="T16" fmla="*/ 0 w 418"/>
                <a:gd name="T17" fmla="*/ 209 h 418"/>
                <a:gd name="T18" fmla="*/ 209 w 418"/>
                <a:gd name="T19" fmla="*/ 0 h 418"/>
                <a:gd name="T20" fmla="*/ 418 w 418"/>
                <a:gd name="T21" fmla="*/ 209 h 418"/>
                <a:gd name="T22" fmla="*/ 209 w 418"/>
                <a:gd name="T23" fmla="*/ 41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8">
                  <a:moveTo>
                    <a:pt x="249" y="352"/>
                  </a:moveTo>
                  <a:cubicBezTo>
                    <a:pt x="324" y="342"/>
                    <a:pt x="381" y="279"/>
                    <a:pt x="381" y="201"/>
                  </a:cubicBezTo>
                  <a:cubicBezTo>
                    <a:pt x="381" y="154"/>
                    <a:pt x="360" y="112"/>
                    <a:pt x="326" y="84"/>
                  </a:cubicBezTo>
                  <a:cubicBezTo>
                    <a:pt x="326" y="84"/>
                    <a:pt x="326" y="84"/>
                    <a:pt x="326" y="84"/>
                  </a:cubicBezTo>
                  <a:cubicBezTo>
                    <a:pt x="326" y="84"/>
                    <a:pt x="326" y="84"/>
                    <a:pt x="326" y="84"/>
                  </a:cubicBezTo>
                  <a:cubicBezTo>
                    <a:pt x="335" y="109"/>
                    <a:pt x="341" y="137"/>
                    <a:pt x="341" y="166"/>
                  </a:cubicBezTo>
                  <a:cubicBezTo>
                    <a:pt x="341" y="242"/>
                    <a:pt x="305" y="309"/>
                    <a:pt x="249" y="352"/>
                  </a:cubicBezTo>
                  <a:close/>
                  <a:moveTo>
                    <a:pt x="209" y="418"/>
                  </a:moveTo>
                  <a:cubicBezTo>
                    <a:pt x="93" y="418"/>
                    <a:pt x="0" y="325"/>
                    <a:pt x="0" y="209"/>
                  </a:cubicBezTo>
                  <a:cubicBezTo>
                    <a:pt x="0" y="94"/>
                    <a:pt x="93" y="0"/>
                    <a:pt x="209" y="0"/>
                  </a:cubicBezTo>
                  <a:cubicBezTo>
                    <a:pt x="325" y="0"/>
                    <a:pt x="418" y="94"/>
                    <a:pt x="418" y="209"/>
                  </a:cubicBezTo>
                  <a:cubicBezTo>
                    <a:pt x="418" y="325"/>
                    <a:pt x="325" y="418"/>
                    <a:pt x="209" y="4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31"/>
            <p:cNvSpPr/>
            <p:nvPr/>
          </p:nvSpPr>
          <p:spPr bwMode="auto">
            <a:xfrm>
              <a:off x="4181476" y="4541838"/>
              <a:ext cx="439738" cy="830263"/>
            </a:xfrm>
            <a:custGeom>
              <a:avLst/>
              <a:gdLst>
                <a:gd name="T0" fmla="*/ 0 w 117"/>
                <a:gd name="T1" fmla="*/ 58 h 221"/>
                <a:gd name="T2" fmla="*/ 86 w 117"/>
                <a:gd name="T3" fmla="*/ 0 h 221"/>
                <a:gd name="T4" fmla="*/ 117 w 117"/>
                <a:gd name="T5" fmla="*/ 10 h 221"/>
                <a:gd name="T6" fmla="*/ 104 w 117"/>
                <a:gd name="T7" fmla="*/ 65 h 221"/>
                <a:gd name="T8" fmla="*/ 104 w 117"/>
                <a:gd name="T9" fmla="*/ 221 h 221"/>
                <a:gd name="T10" fmla="*/ 14 w 117"/>
                <a:gd name="T11" fmla="*/ 221 h 221"/>
                <a:gd name="T12" fmla="*/ 36 w 117"/>
                <a:gd name="T13" fmla="*/ 188 h 221"/>
                <a:gd name="T14" fmla="*/ 0 w 117"/>
                <a:gd name="T15" fmla="*/ 58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21">
                  <a:moveTo>
                    <a:pt x="0" y="58"/>
                  </a:moveTo>
                  <a:cubicBezTo>
                    <a:pt x="38" y="56"/>
                    <a:pt x="70" y="32"/>
                    <a:pt x="86" y="0"/>
                  </a:cubicBezTo>
                  <a:cubicBezTo>
                    <a:pt x="96" y="3"/>
                    <a:pt x="107" y="6"/>
                    <a:pt x="117" y="10"/>
                  </a:cubicBezTo>
                  <a:cubicBezTo>
                    <a:pt x="108" y="26"/>
                    <a:pt x="104" y="45"/>
                    <a:pt x="104" y="65"/>
                  </a:cubicBezTo>
                  <a:cubicBezTo>
                    <a:pt x="104" y="128"/>
                    <a:pt x="104" y="180"/>
                    <a:pt x="104" y="221"/>
                  </a:cubicBezTo>
                  <a:cubicBezTo>
                    <a:pt x="14" y="221"/>
                    <a:pt x="14" y="221"/>
                    <a:pt x="14" y="221"/>
                  </a:cubicBezTo>
                  <a:cubicBezTo>
                    <a:pt x="36" y="188"/>
                    <a:pt x="36" y="188"/>
                    <a:pt x="36" y="18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32"/>
            <p:cNvSpPr/>
            <p:nvPr/>
          </p:nvSpPr>
          <p:spPr bwMode="auto">
            <a:xfrm>
              <a:off x="3387726" y="4541838"/>
              <a:ext cx="736600" cy="830263"/>
            </a:xfrm>
            <a:custGeom>
              <a:avLst/>
              <a:gdLst>
                <a:gd name="T0" fmla="*/ 196 w 196"/>
                <a:gd name="T1" fmla="*/ 58 h 221"/>
                <a:gd name="T2" fmla="*/ 160 w 196"/>
                <a:gd name="T3" fmla="*/ 188 h 221"/>
                <a:gd name="T4" fmla="*/ 182 w 196"/>
                <a:gd name="T5" fmla="*/ 221 h 221"/>
                <a:gd name="T6" fmla="*/ 0 w 196"/>
                <a:gd name="T7" fmla="*/ 221 h 221"/>
                <a:gd name="T8" fmla="*/ 0 w 196"/>
                <a:gd name="T9" fmla="*/ 88 h 221"/>
                <a:gd name="T10" fmla="*/ 111 w 196"/>
                <a:gd name="T11" fmla="*/ 0 h 221"/>
                <a:gd name="T12" fmla="*/ 196 w 196"/>
                <a:gd name="T13" fmla="*/ 58 h 221"/>
              </a:gdLst>
              <a:ahLst/>
              <a:cxnLst>
                <a:cxn ang="0">
                  <a:pos x="T0" y="T1"/>
                </a:cxn>
                <a:cxn ang="0">
                  <a:pos x="T2" y="T3"/>
                </a:cxn>
                <a:cxn ang="0">
                  <a:pos x="T4" y="T5"/>
                </a:cxn>
                <a:cxn ang="0">
                  <a:pos x="T6" y="T7"/>
                </a:cxn>
                <a:cxn ang="0">
                  <a:pos x="T8" y="T9"/>
                </a:cxn>
                <a:cxn ang="0">
                  <a:pos x="T10" y="T11"/>
                </a:cxn>
                <a:cxn ang="0">
                  <a:pos x="T12" y="T13"/>
                </a:cxn>
              </a:cxnLst>
              <a:rect l="0" t="0" r="r" b="b"/>
              <a:pathLst>
                <a:path w="196" h="221">
                  <a:moveTo>
                    <a:pt x="196" y="58"/>
                  </a:moveTo>
                  <a:cubicBezTo>
                    <a:pt x="160" y="188"/>
                    <a:pt x="160" y="188"/>
                    <a:pt x="160" y="188"/>
                  </a:cubicBezTo>
                  <a:cubicBezTo>
                    <a:pt x="182" y="221"/>
                    <a:pt x="182" y="221"/>
                    <a:pt x="182" y="221"/>
                  </a:cubicBezTo>
                  <a:cubicBezTo>
                    <a:pt x="0" y="221"/>
                    <a:pt x="0" y="221"/>
                    <a:pt x="0" y="221"/>
                  </a:cubicBezTo>
                  <a:cubicBezTo>
                    <a:pt x="0" y="221"/>
                    <a:pt x="0" y="178"/>
                    <a:pt x="0" y="88"/>
                  </a:cubicBezTo>
                  <a:cubicBezTo>
                    <a:pt x="0" y="41"/>
                    <a:pt x="57" y="14"/>
                    <a:pt x="111" y="0"/>
                  </a:cubicBezTo>
                  <a:cubicBezTo>
                    <a:pt x="126" y="32"/>
                    <a:pt x="158" y="56"/>
                    <a:pt x="196"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33"/>
            <p:cNvSpPr/>
            <p:nvPr/>
          </p:nvSpPr>
          <p:spPr bwMode="auto">
            <a:xfrm>
              <a:off x="3922713" y="39068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4"/>
            <p:cNvSpPr>
              <a:spLocks noEditPoints="1"/>
            </p:cNvSpPr>
            <p:nvPr/>
          </p:nvSpPr>
          <p:spPr bwMode="auto">
            <a:xfrm>
              <a:off x="3733801" y="3733801"/>
              <a:ext cx="857250" cy="860425"/>
            </a:xfrm>
            <a:custGeom>
              <a:avLst/>
              <a:gdLst>
                <a:gd name="T0" fmla="*/ 50 w 228"/>
                <a:gd name="T1" fmla="*/ 46 h 229"/>
                <a:gd name="T2" fmla="*/ 20 w 228"/>
                <a:gd name="T3" fmla="*/ 110 h 229"/>
                <a:gd name="T4" fmla="*/ 92 w 228"/>
                <a:gd name="T5" fmla="*/ 192 h 229"/>
                <a:gd name="T6" fmla="*/ 42 w 228"/>
                <a:gd name="T7" fmla="*/ 91 h 229"/>
                <a:gd name="T8" fmla="*/ 50 w 228"/>
                <a:gd name="T9" fmla="*/ 46 h 229"/>
                <a:gd name="T10" fmla="*/ 50 w 228"/>
                <a:gd name="T11" fmla="*/ 46 h 229"/>
                <a:gd name="T12" fmla="*/ 114 w 228"/>
                <a:gd name="T13" fmla="*/ 229 h 229"/>
                <a:gd name="T14" fmla="*/ 0 w 228"/>
                <a:gd name="T15" fmla="*/ 114 h 229"/>
                <a:gd name="T16" fmla="*/ 114 w 228"/>
                <a:gd name="T17" fmla="*/ 0 h 229"/>
                <a:gd name="T18" fmla="*/ 228 w 228"/>
                <a:gd name="T19" fmla="*/ 114 h 229"/>
                <a:gd name="T20" fmla="*/ 114 w 228"/>
                <a:gd name="T21" fmla="*/ 229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29">
                  <a:moveTo>
                    <a:pt x="50" y="46"/>
                  </a:moveTo>
                  <a:cubicBezTo>
                    <a:pt x="32" y="61"/>
                    <a:pt x="20" y="84"/>
                    <a:pt x="20" y="110"/>
                  </a:cubicBezTo>
                  <a:cubicBezTo>
                    <a:pt x="20" y="152"/>
                    <a:pt x="51" y="187"/>
                    <a:pt x="92" y="192"/>
                  </a:cubicBezTo>
                  <a:cubicBezTo>
                    <a:pt x="62" y="169"/>
                    <a:pt x="42" y="132"/>
                    <a:pt x="42" y="91"/>
                  </a:cubicBezTo>
                  <a:cubicBezTo>
                    <a:pt x="42" y="75"/>
                    <a:pt x="45" y="60"/>
                    <a:pt x="50" y="46"/>
                  </a:cubicBezTo>
                  <a:cubicBezTo>
                    <a:pt x="50" y="46"/>
                    <a:pt x="50" y="46"/>
                    <a:pt x="50" y="46"/>
                  </a:cubicBezTo>
                  <a:close/>
                  <a:moveTo>
                    <a:pt x="114" y="229"/>
                  </a:moveTo>
                  <a:cubicBezTo>
                    <a:pt x="51" y="229"/>
                    <a:pt x="0" y="177"/>
                    <a:pt x="0" y="114"/>
                  </a:cubicBezTo>
                  <a:cubicBezTo>
                    <a:pt x="0" y="51"/>
                    <a:pt x="51" y="0"/>
                    <a:pt x="114" y="0"/>
                  </a:cubicBezTo>
                  <a:cubicBezTo>
                    <a:pt x="177" y="0"/>
                    <a:pt x="228" y="51"/>
                    <a:pt x="228" y="114"/>
                  </a:cubicBezTo>
                  <a:cubicBezTo>
                    <a:pt x="228" y="177"/>
                    <a:pt x="177" y="229"/>
                    <a:pt x="114"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3" name="文本框 26"/>
          <p:cNvSpPr txBox="1"/>
          <p:nvPr/>
        </p:nvSpPr>
        <p:spPr>
          <a:xfrm>
            <a:off x="2349697" y="2579980"/>
            <a:ext cx="2179485" cy="953135"/>
          </a:xfrm>
          <a:prstGeom prst="rect">
            <a:avLst/>
          </a:prstGeom>
          <a:noFill/>
        </p:spPr>
        <p:txBody>
          <a:bodyPr wrap="square" rtlCol="0">
            <a:spAutoFit/>
          </a:bodyPr>
          <a:lstStyle/>
          <a:p>
            <a:pPr algn="ctr"/>
            <a:r>
              <a:rPr lang="zh-CN" altLang="en-US" sz="2800" b="1" spc="100" dirty="0">
                <a:solidFill>
                  <a:srgbClr val="0973DD"/>
                </a:solidFill>
                <a:latin typeface="微软雅黑" panose="020B0503020204020204" pitchFamily="34" charset="-122"/>
                <a:ea typeface="微软雅黑" panose="020B0503020204020204" pitchFamily="34" charset="-122"/>
              </a:rPr>
              <a:t>形成性考核</a:t>
            </a:r>
            <a:r>
              <a:rPr lang="en-US" altLang="zh-CN" sz="2800" b="1" spc="100" dirty="0">
                <a:solidFill>
                  <a:srgbClr val="0973DD"/>
                </a:solidFill>
                <a:latin typeface="微软雅黑" panose="020B0503020204020204" pitchFamily="34" charset="-122"/>
                <a:ea typeface="微软雅黑" panose="020B0503020204020204" pitchFamily="34" charset="-122"/>
              </a:rPr>
              <a:t>100%</a:t>
            </a:r>
            <a:endParaRPr lang="zh-CN" altLang="en-US" sz="2800" b="1" spc="100" dirty="0">
              <a:solidFill>
                <a:srgbClr val="0973DD"/>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904246" y="1500731"/>
            <a:ext cx="2417477" cy="2417477"/>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Impact MT Std" pitchFamily="34" charset="0"/>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grpSp>
      <p:grpSp>
        <p:nvGrpSpPr>
          <p:cNvPr id="38" name="组合 37"/>
          <p:cNvGrpSpPr/>
          <p:nvPr/>
        </p:nvGrpSpPr>
        <p:grpSpPr>
          <a:xfrm>
            <a:off x="5737547" y="1716755"/>
            <a:ext cx="716236" cy="713249"/>
            <a:chOff x="3632200" y="998538"/>
            <a:chExt cx="4949826" cy="4929188"/>
          </a:xfrm>
          <a:solidFill>
            <a:srgbClr val="0973DD"/>
          </a:solidFill>
        </p:grpSpPr>
        <p:sp>
          <p:nvSpPr>
            <p:cNvPr id="39" name="Rectangle 94"/>
            <p:cNvSpPr>
              <a:spLocks noChangeArrowheads="1"/>
            </p:cNvSpPr>
            <p:nvPr/>
          </p:nvSpPr>
          <p:spPr bwMode="auto">
            <a:xfrm>
              <a:off x="3632200" y="4795838"/>
              <a:ext cx="615950" cy="1000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95"/>
            <p:cNvSpPr>
              <a:spLocks noEditPoints="1"/>
            </p:cNvSpPr>
            <p:nvPr/>
          </p:nvSpPr>
          <p:spPr bwMode="auto">
            <a:xfrm>
              <a:off x="4451350" y="2814638"/>
              <a:ext cx="1409700" cy="1409700"/>
            </a:xfrm>
            <a:custGeom>
              <a:avLst/>
              <a:gdLst>
                <a:gd name="T0" fmla="*/ 20 w 375"/>
                <a:gd name="T1" fmla="*/ 187 h 375"/>
                <a:gd name="T2" fmla="*/ 188 w 375"/>
                <a:gd name="T3" fmla="*/ 20 h 375"/>
                <a:gd name="T4" fmla="*/ 356 w 375"/>
                <a:gd name="T5" fmla="*/ 187 h 375"/>
                <a:gd name="T6" fmla="*/ 188 w 375"/>
                <a:gd name="T7" fmla="*/ 355 h 375"/>
                <a:gd name="T8" fmla="*/ 20 w 375"/>
                <a:gd name="T9" fmla="*/ 187 h 375"/>
                <a:gd name="T10" fmla="*/ 188 w 375"/>
                <a:gd name="T11" fmla="*/ 0 h 375"/>
                <a:gd name="T12" fmla="*/ 0 w 375"/>
                <a:gd name="T13" fmla="*/ 187 h 375"/>
                <a:gd name="T14" fmla="*/ 188 w 375"/>
                <a:gd name="T15" fmla="*/ 375 h 375"/>
                <a:gd name="T16" fmla="*/ 375 w 375"/>
                <a:gd name="T17" fmla="*/ 187 h 375"/>
                <a:gd name="T18" fmla="*/ 188 w 375"/>
                <a:gd name="T19"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375">
                  <a:moveTo>
                    <a:pt x="20" y="187"/>
                  </a:moveTo>
                  <a:cubicBezTo>
                    <a:pt x="20" y="95"/>
                    <a:pt x="95" y="20"/>
                    <a:pt x="188" y="20"/>
                  </a:cubicBezTo>
                  <a:cubicBezTo>
                    <a:pt x="280" y="20"/>
                    <a:pt x="356" y="95"/>
                    <a:pt x="356" y="187"/>
                  </a:cubicBezTo>
                  <a:cubicBezTo>
                    <a:pt x="356" y="280"/>
                    <a:pt x="280" y="355"/>
                    <a:pt x="188" y="355"/>
                  </a:cubicBezTo>
                  <a:cubicBezTo>
                    <a:pt x="95" y="355"/>
                    <a:pt x="20" y="280"/>
                    <a:pt x="20" y="187"/>
                  </a:cubicBezTo>
                  <a:close/>
                  <a:moveTo>
                    <a:pt x="188" y="0"/>
                  </a:moveTo>
                  <a:cubicBezTo>
                    <a:pt x="84" y="0"/>
                    <a:pt x="0" y="84"/>
                    <a:pt x="0" y="187"/>
                  </a:cubicBezTo>
                  <a:cubicBezTo>
                    <a:pt x="0" y="291"/>
                    <a:pt x="84" y="375"/>
                    <a:pt x="188" y="375"/>
                  </a:cubicBezTo>
                  <a:cubicBezTo>
                    <a:pt x="291" y="375"/>
                    <a:pt x="375" y="291"/>
                    <a:pt x="375" y="187"/>
                  </a:cubicBezTo>
                  <a:cubicBezTo>
                    <a:pt x="375" y="84"/>
                    <a:pt x="291" y="0"/>
                    <a:pt x="1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96"/>
            <p:cNvSpPr/>
            <p:nvPr/>
          </p:nvSpPr>
          <p:spPr bwMode="auto">
            <a:xfrm>
              <a:off x="4737100" y="3438526"/>
              <a:ext cx="406400" cy="455613"/>
            </a:xfrm>
            <a:custGeom>
              <a:avLst/>
              <a:gdLst>
                <a:gd name="T0" fmla="*/ 88 w 108"/>
                <a:gd name="T1" fmla="*/ 103 h 121"/>
                <a:gd name="T2" fmla="*/ 108 w 108"/>
                <a:gd name="T3" fmla="*/ 32 h 121"/>
                <a:gd name="T4" fmla="*/ 61 w 108"/>
                <a:gd name="T5" fmla="*/ 0 h 121"/>
                <a:gd name="T6" fmla="*/ 0 w 108"/>
                <a:gd name="T7" fmla="*/ 48 h 121"/>
                <a:gd name="T8" fmla="*/ 0 w 108"/>
                <a:gd name="T9" fmla="*/ 121 h 121"/>
                <a:gd name="T10" fmla="*/ 100 w 108"/>
                <a:gd name="T11" fmla="*/ 121 h 121"/>
                <a:gd name="T12" fmla="*/ 88 w 108"/>
                <a:gd name="T13" fmla="*/ 103 h 121"/>
              </a:gdLst>
              <a:ahLst/>
              <a:cxnLst>
                <a:cxn ang="0">
                  <a:pos x="T0" y="T1"/>
                </a:cxn>
                <a:cxn ang="0">
                  <a:pos x="T2" y="T3"/>
                </a:cxn>
                <a:cxn ang="0">
                  <a:pos x="T4" y="T5"/>
                </a:cxn>
                <a:cxn ang="0">
                  <a:pos x="T6" y="T7"/>
                </a:cxn>
                <a:cxn ang="0">
                  <a:pos x="T8" y="T9"/>
                </a:cxn>
                <a:cxn ang="0">
                  <a:pos x="T10" y="T11"/>
                </a:cxn>
                <a:cxn ang="0">
                  <a:pos x="T12" y="T13"/>
                </a:cxn>
              </a:cxnLst>
              <a:rect l="0" t="0" r="r" b="b"/>
              <a:pathLst>
                <a:path w="108" h="121">
                  <a:moveTo>
                    <a:pt x="88" y="103"/>
                  </a:moveTo>
                  <a:cubicBezTo>
                    <a:pt x="108" y="32"/>
                    <a:pt x="108" y="32"/>
                    <a:pt x="108" y="32"/>
                  </a:cubicBezTo>
                  <a:cubicBezTo>
                    <a:pt x="87" y="31"/>
                    <a:pt x="69" y="18"/>
                    <a:pt x="61" y="0"/>
                  </a:cubicBezTo>
                  <a:cubicBezTo>
                    <a:pt x="31" y="8"/>
                    <a:pt x="0" y="23"/>
                    <a:pt x="0" y="48"/>
                  </a:cubicBezTo>
                  <a:cubicBezTo>
                    <a:pt x="0" y="97"/>
                    <a:pt x="0" y="121"/>
                    <a:pt x="0" y="121"/>
                  </a:cubicBezTo>
                  <a:cubicBezTo>
                    <a:pt x="100" y="121"/>
                    <a:pt x="100" y="121"/>
                    <a:pt x="100" y="121"/>
                  </a:cubicBezTo>
                  <a:lnTo>
                    <a:pt x="88" y="1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Freeform 97"/>
            <p:cNvSpPr/>
            <p:nvPr/>
          </p:nvSpPr>
          <p:spPr bwMode="auto">
            <a:xfrm>
              <a:off x="4335463" y="4067176"/>
              <a:ext cx="4246563" cy="1860550"/>
            </a:xfrm>
            <a:custGeom>
              <a:avLst/>
              <a:gdLst>
                <a:gd name="T0" fmla="*/ 1102 w 1130"/>
                <a:gd name="T1" fmla="*/ 108 h 495"/>
                <a:gd name="T2" fmla="*/ 1120 w 1130"/>
                <a:gd name="T3" fmla="*/ 34 h 495"/>
                <a:gd name="T4" fmla="*/ 1042 w 1130"/>
                <a:gd name="T5" fmla="*/ 36 h 495"/>
                <a:gd name="T6" fmla="*/ 962 w 1130"/>
                <a:gd name="T7" fmla="*/ 171 h 495"/>
                <a:gd name="T8" fmla="*/ 775 w 1130"/>
                <a:gd name="T9" fmla="*/ 275 h 495"/>
                <a:gd name="T10" fmla="*/ 587 w 1130"/>
                <a:gd name="T11" fmla="*/ 275 h 495"/>
                <a:gd name="T12" fmla="*/ 479 w 1130"/>
                <a:gd name="T13" fmla="*/ 223 h 495"/>
                <a:gd name="T14" fmla="*/ 611 w 1130"/>
                <a:gd name="T15" fmla="*/ 223 h 495"/>
                <a:gd name="T16" fmla="*/ 715 w 1130"/>
                <a:gd name="T17" fmla="*/ 152 h 495"/>
                <a:gd name="T18" fmla="*/ 639 w 1130"/>
                <a:gd name="T19" fmla="*/ 108 h 495"/>
                <a:gd name="T20" fmla="*/ 575 w 1130"/>
                <a:gd name="T21" fmla="*/ 108 h 495"/>
                <a:gd name="T22" fmla="*/ 386 w 1130"/>
                <a:gd name="T23" fmla="*/ 108 h 495"/>
                <a:gd name="T24" fmla="*/ 310 w 1130"/>
                <a:gd name="T25" fmla="*/ 128 h 495"/>
                <a:gd name="T26" fmla="*/ 159 w 1130"/>
                <a:gd name="T27" fmla="*/ 195 h 495"/>
                <a:gd name="T28" fmla="*/ 53 w 1130"/>
                <a:gd name="T29" fmla="*/ 215 h 495"/>
                <a:gd name="T30" fmla="*/ 0 w 1130"/>
                <a:gd name="T31" fmla="*/ 215 h 495"/>
                <a:gd name="T32" fmla="*/ 0 w 1130"/>
                <a:gd name="T33" fmla="*/ 435 h 495"/>
                <a:gd name="T34" fmla="*/ 282 w 1130"/>
                <a:gd name="T35" fmla="*/ 463 h 495"/>
                <a:gd name="T36" fmla="*/ 641 w 1130"/>
                <a:gd name="T37" fmla="*/ 463 h 495"/>
                <a:gd name="T38" fmla="*/ 858 w 1130"/>
                <a:gd name="T39" fmla="*/ 379 h 495"/>
                <a:gd name="T40" fmla="*/ 1030 w 1130"/>
                <a:gd name="T41" fmla="*/ 247 h 495"/>
                <a:gd name="T42" fmla="*/ 1102 w 1130"/>
                <a:gd name="T43" fmla="*/ 108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30" h="495">
                  <a:moveTo>
                    <a:pt x="1102" y="108"/>
                  </a:moveTo>
                  <a:cubicBezTo>
                    <a:pt x="1111" y="89"/>
                    <a:pt x="1130" y="54"/>
                    <a:pt x="1120" y="34"/>
                  </a:cubicBezTo>
                  <a:cubicBezTo>
                    <a:pt x="1105" y="0"/>
                    <a:pt x="1063" y="13"/>
                    <a:pt x="1042" y="36"/>
                  </a:cubicBezTo>
                  <a:cubicBezTo>
                    <a:pt x="962" y="171"/>
                    <a:pt x="962" y="171"/>
                    <a:pt x="962" y="171"/>
                  </a:cubicBezTo>
                  <a:cubicBezTo>
                    <a:pt x="775" y="275"/>
                    <a:pt x="775" y="275"/>
                    <a:pt x="775" y="275"/>
                  </a:cubicBezTo>
                  <a:cubicBezTo>
                    <a:pt x="775" y="275"/>
                    <a:pt x="667" y="275"/>
                    <a:pt x="587" y="275"/>
                  </a:cubicBezTo>
                  <a:cubicBezTo>
                    <a:pt x="507" y="275"/>
                    <a:pt x="479" y="223"/>
                    <a:pt x="479" y="223"/>
                  </a:cubicBezTo>
                  <a:cubicBezTo>
                    <a:pt x="479" y="223"/>
                    <a:pt x="531" y="223"/>
                    <a:pt x="611" y="223"/>
                  </a:cubicBezTo>
                  <a:cubicBezTo>
                    <a:pt x="691" y="223"/>
                    <a:pt x="715" y="207"/>
                    <a:pt x="715" y="152"/>
                  </a:cubicBezTo>
                  <a:cubicBezTo>
                    <a:pt x="715" y="96"/>
                    <a:pt x="639" y="108"/>
                    <a:pt x="639" y="108"/>
                  </a:cubicBezTo>
                  <a:cubicBezTo>
                    <a:pt x="575" y="108"/>
                    <a:pt x="575" y="108"/>
                    <a:pt x="575" y="108"/>
                  </a:cubicBezTo>
                  <a:cubicBezTo>
                    <a:pt x="575" y="108"/>
                    <a:pt x="435" y="108"/>
                    <a:pt x="386" y="108"/>
                  </a:cubicBezTo>
                  <a:cubicBezTo>
                    <a:pt x="338" y="108"/>
                    <a:pt x="310" y="128"/>
                    <a:pt x="310" y="128"/>
                  </a:cubicBezTo>
                  <a:cubicBezTo>
                    <a:pt x="159" y="195"/>
                    <a:pt x="159" y="195"/>
                    <a:pt x="159" y="195"/>
                  </a:cubicBezTo>
                  <a:cubicBezTo>
                    <a:pt x="159" y="195"/>
                    <a:pt x="107" y="215"/>
                    <a:pt x="53" y="215"/>
                  </a:cubicBezTo>
                  <a:cubicBezTo>
                    <a:pt x="0" y="215"/>
                    <a:pt x="0" y="215"/>
                    <a:pt x="0" y="215"/>
                  </a:cubicBezTo>
                  <a:cubicBezTo>
                    <a:pt x="0" y="435"/>
                    <a:pt x="0" y="435"/>
                    <a:pt x="0" y="435"/>
                  </a:cubicBezTo>
                  <a:cubicBezTo>
                    <a:pt x="0" y="435"/>
                    <a:pt x="213" y="443"/>
                    <a:pt x="282" y="463"/>
                  </a:cubicBezTo>
                  <a:cubicBezTo>
                    <a:pt x="282" y="463"/>
                    <a:pt x="448" y="495"/>
                    <a:pt x="641" y="463"/>
                  </a:cubicBezTo>
                  <a:cubicBezTo>
                    <a:pt x="707" y="452"/>
                    <a:pt x="858" y="379"/>
                    <a:pt x="858" y="379"/>
                  </a:cubicBezTo>
                  <a:cubicBezTo>
                    <a:pt x="1030" y="247"/>
                    <a:pt x="1030" y="247"/>
                    <a:pt x="1030" y="247"/>
                  </a:cubicBezTo>
                  <a:cubicBezTo>
                    <a:pt x="1030" y="247"/>
                    <a:pt x="1066" y="184"/>
                    <a:pt x="1102"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98"/>
            <p:cNvSpPr>
              <a:spLocks noEditPoints="1"/>
            </p:cNvSpPr>
            <p:nvPr/>
          </p:nvSpPr>
          <p:spPr bwMode="auto">
            <a:xfrm>
              <a:off x="4924425" y="2998788"/>
              <a:ext cx="469900" cy="469900"/>
            </a:xfrm>
            <a:custGeom>
              <a:avLst/>
              <a:gdLst>
                <a:gd name="T0" fmla="*/ 24 w 125"/>
                <a:gd name="T1" fmla="*/ 50 h 125"/>
                <a:gd name="T2" fmla="*/ 51 w 125"/>
                <a:gd name="T3" fmla="*/ 105 h 125"/>
                <a:gd name="T4" fmla="*/ 12 w 125"/>
                <a:gd name="T5" fmla="*/ 60 h 125"/>
                <a:gd name="T6" fmla="*/ 28 w 125"/>
                <a:gd name="T7" fmla="*/ 25 h 125"/>
                <a:gd name="T8" fmla="*/ 24 w 125"/>
                <a:gd name="T9" fmla="*/ 50 h 125"/>
                <a:gd name="T10" fmla="*/ 125 w 125"/>
                <a:gd name="T11" fmla="*/ 62 h 125"/>
                <a:gd name="T12" fmla="*/ 63 w 125"/>
                <a:gd name="T13" fmla="*/ 0 h 125"/>
                <a:gd name="T14" fmla="*/ 0 w 125"/>
                <a:gd name="T15" fmla="*/ 62 h 125"/>
                <a:gd name="T16" fmla="*/ 63 w 125"/>
                <a:gd name="T17" fmla="*/ 125 h 125"/>
                <a:gd name="T18" fmla="*/ 125 w 125"/>
                <a:gd name="T1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24" y="50"/>
                  </a:moveTo>
                  <a:cubicBezTo>
                    <a:pt x="24" y="72"/>
                    <a:pt x="34" y="92"/>
                    <a:pt x="51" y="105"/>
                  </a:cubicBezTo>
                  <a:cubicBezTo>
                    <a:pt x="29" y="102"/>
                    <a:pt x="12" y="83"/>
                    <a:pt x="12" y="60"/>
                  </a:cubicBezTo>
                  <a:cubicBezTo>
                    <a:pt x="12" y="46"/>
                    <a:pt x="18" y="33"/>
                    <a:pt x="28" y="25"/>
                  </a:cubicBezTo>
                  <a:cubicBezTo>
                    <a:pt x="25" y="33"/>
                    <a:pt x="24" y="41"/>
                    <a:pt x="24" y="50"/>
                  </a:cubicBezTo>
                  <a:close/>
                  <a:moveTo>
                    <a:pt x="125" y="62"/>
                  </a:moveTo>
                  <a:cubicBezTo>
                    <a:pt x="125" y="28"/>
                    <a:pt x="97" y="0"/>
                    <a:pt x="63" y="0"/>
                  </a:cubicBezTo>
                  <a:cubicBezTo>
                    <a:pt x="28" y="0"/>
                    <a:pt x="0" y="28"/>
                    <a:pt x="0" y="62"/>
                  </a:cubicBezTo>
                  <a:cubicBezTo>
                    <a:pt x="0" y="97"/>
                    <a:pt x="28" y="125"/>
                    <a:pt x="63" y="125"/>
                  </a:cubicBezTo>
                  <a:cubicBezTo>
                    <a:pt x="97" y="125"/>
                    <a:pt x="125" y="97"/>
                    <a:pt x="12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99"/>
            <p:cNvSpPr/>
            <p:nvPr/>
          </p:nvSpPr>
          <p:spPr bwMode="auto">
            <a:xfrm>
              <a:off x="5173663" y="3438526"/>
              <a:ext cx="401638" cy="455613"/>
            </a:xfrm>
            <a:custGeom>
              <a:avLst/>
              <a:gdLst>
                <a:gd name="T0" fmla="*/ 46 w 107"/>
                <a:gd name="T1" fmla="*/ 0 h 121"/>
                <a:gd name="T2" fmla="*/ 0 w 107"/>
                <a:gd name="T3" fmla="*/ 32 h 121"/>
                <a:gd name="T4" fmla="*/ 19 w 107"/>
                <a:gd name="T5" fmla="*/ 103 h 121"/>
                <a:gd name="T6" fmla="*/ 7 w 107"/>
                <a:gd name="T7" fmla="*/ 121 h 121"/>
                <a:gd name="T8" fmla="*/ 107 w 107"/>
                <a:gd name="T9" fmla="*/ 121 h 121"/>
                <a:gd name="T10" fmla="*/ 107 w 107"/>
                <a:gd name="T11" fmla="*/ 48 h 121"/>
                <a:gd name="T12" fmla="*/ 46 w 107"/>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07" h="121">
                  <a:moveTo>
                    <a:pt x="46" y="0"/>
                  </a:moveTo>
                  <a:cubicBezTo>
                    <a:pt x="38" y="18"/>
                    <a:pt x="20" y="31"/>
                    <a:pt x="0" y="32"/>
                  </a:cubicBezTo>
                  <a:cubicBezTo>
                    <a:pt x="19" y="103"/>
                    <a:pt x="19" y="103"/>
                    <a:pt x="19" y="103"/>
                  </a:cubicBezTo>
                  <a:cubicBezTo>
                    <a:pt x="7" y="121"/>
                    <a:pt x="7" y="121"/>
                    <a:pt x="7" y="121"/>
                  </a:cubicBezTo>
                  <a:cubicBezTo>
                    <a:pt x="107" y="121"/>
                    <a:pt x="107" y="121"/>
                    <a:pt x="107" y="121"/>
                  </a:cubicBezTo>
                  <a:cubicBezTo>
                    <a:pt x="107" y="121"/>
                    <a:pt x="107" y="97"/>
                    <a:pt x="107" y="48"/>
                  </a:cubicBezTo>
                  <a:cubicBezTo>
                    <a:pt x="107" y="23"/>
                    <a:pt x="76" y="8"/>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00"/>
            <p:cNvSpPr>
              <a:spLocks noEditPoints="1"/>
            </p:cNvSpPr>
            <p:nvPr/>
          </p:nvSpPr>
          <p:spPr bwMode="auto">
            <a:xfrm>
              <a:off x="5751513" y="998538"/>
              <a:ext cx="2093913" cy="2093913"/>
            </a:xfrm>
            <a:custGeom>
              <a:avLst/>
              <a:gdLst>
                <a:gd name="T0" fmla="*/ 278 w 557"/>
                <a:gd name="T1" fmla="*/ 557 h 557"/>
                <a:gd name="T2" fmla="*/ 557 w 557"/>
                <a:gd name="T3" fmla="*/ 278 h 557"/>
                <a:gd name="T4" fmla="*/ 278 w 557"/>
                <a:gd name="T5" fmla="*/ 0 h 557"/>
                <a:gd name="T6" fmla="*/ 0 w 557"/>
                <a:gd name="T7" fmla="*/ 278 h 557"/>
                <a:gd name="T8" fmla="*/ 278 w 557"/>
                <a:gd name="T9" fmla="*/ 557 h 557"/>
                <a:gd name="T10" fmla="*/ 278 w 557"/>
                <a:gd name="T11" fmla="*/ 29 h 557"/>
                <a:gd name="T12" fmla="*/ 528 w 557"/>
                <a:gd name="T13" fmla="*/ 278 h 557"/>
                <a:gd name="T14" fmla="*/ 278 w 557"/>
                <a:gd name="T15" fmla="*/ 528 h 557"/>
                <a:gd name="T16" fmla="*/ 29 w 557"/>
                <a:gd name="T17" fmla="*/ 278 h 557"/>
                <a:gd name="T18" fmla="*/ 278 w 557"/>
                <a:gd name="T19" fmla="*/ 29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7" h="557">
                  <a:moveTo>
                    <a:pt x="278" y="557"/>
                  </a:moveTo>
                  <a:cubicBezTo>
                    <a:pt x="432" y="557"/>
                    <a:pt x="557" y="432"/>
                    <a:pt x="557" y="278"/>
                  </a:cubicBezTo>
                  <a:cubicBezTo>
                    <a:pt x="557" y="125"/>
                    <a:pt x="432" y="0"/>
                    <a:pt x="278" y="0"/>
                  </a:cubicBezTo>
                  <a:cubicBezTo>
                    <a:pt x="125" y="0"/>
                    <a:pt x="0" y="125"/>
                    <a:pt x="0" y="278"/>
                  </a:cubicBezTo>
                  <a:cubicBezTo>
                    <a:pt x="0" y="432"/>
                    <a:pt x="125" y="557"/>
                    <a:pt x="278" y="557"/>
                  </a:cubicBezTo>
                  <a:close/>
                  <a:moveTo>
                    <a:pt x="278" y="29"/>
                  </a:moveTo>
                  <a:cubicBezTo>
                    <a:pt x="416" y="29"/>
                    <a:pt x="528" y="141"/>
                    <a:pt x="528" y="278"/>
                  </a:cubicBezTo>
                  <a:cubicBezTo>
                    <a:pt x="528" y="416"/>
                    <a:pt x="416" y="528"/>
                    <a:pt x="278" y="528"/>
                  </a:cubicBezTo>
                  <a:cubicBezTo>
                    <a:pt x="141" y="528"/>
                    <a:pt x="29" y="416"/>
                    <a:pt x="29" y="278"/>
                  </a:cubicBezTo>
                  <a:cubicBezTo>
                    <a:pt x="29" y="141"/>
                    <a:pt x="141" y="29"/>
                    <a:pt x="27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01"/>
            <p:cNvSpPr/>
            <p:nvPr/>
          </p:nvSpPr>
          <p:spPr bwMode="auto">
            <a:xfrm>
              <a:off x="6180138" y="1938338"/>
              <a:ext cx="598488" cy="673100"/>
            </a:xfrm>
            <a:custGeom>
              <a:avLst/>
              <a:gdLst>
                <a:gd name="T0" fmla="*/ 0 w 159"/>
                <a:gd name="T1" fmla="*/ 179 h 179"/>
                <a:gd name="T2" fmla="*/ 147 w 159"/>
                <a:gd name="T3" fmla="*/ 179 h 179"/>
                <a:gd name="T4" fmla="*/ 130 w 159"/>
                <a:gd name="T5" fmla="*/ 152 h 179"/>
                <a:gd name="T6" fmla="*/ 159 w 159"/>
                <a:gd name="T7" fmla="*/ 48 h 179"/>
                <a:gd name="T8" fmla="*/ 90 w 159"/>
                <a:gd name="T9" fmla="*/ 0 h 179"/>
                <a:gd name="T10" fmla="*/ 0 w 159"/>
                <a:gd name="T11" fmla="*/ 72 h 179"/>
                <a:gd name="T12" fmla="*/ 0 w 159"/>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159" h="179">
                  <a:moveTo>
                    <a:pt x="0" y="179"/>
                  </a:moveTo>
                  <a:cubicBezTo>
                    <a:pt x="147" y="179"/>
                    <a:pt x="147" y="179"/>
                    <a:pt x="147" y="179"/>
                  </a:cubicBezTo>
                  <a:cubicBezTo>
                    <a:pt x="130" y="152"/>
                    <a:pt x="130" y="152"/>
                    <a:pt x="130" y="152"/>
                  </a:cubicBezTo>
                  <a:cubicBezTo>
                    <a:pt x="159" y="48"/>
                    <a:pt x="159" y="48"/>
                    <a:pt x="159" y="48"/>
                  </a:cubicBezTo>
                  <a:cubicBezTo>
                    <a:pt x="128" y="45"/>
                    <a:pt x="102" y="27"/>
                    <a:pt x="90" y="0"/>
                  </a:cubicBezTo>
                  <a:cubicBezTo>
                    <a:pt x="46" y="12"/>
                    <a:pt x="0" y="34"/>
                    <a:pt x="0" y="72"/>
                  </a:cubicBezTo>
                  <a:cubicBezTo>
                    <a:pt x="0" y="144"/>
                    <a:pt x="0" y="179"/>
                    <a:pt x="0"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102"/>
            <p:cNvSpPr>
              <a:spLocks noEditPoints="1"/>
            </p:cNvSpPr>
            <p:nvPr/>
          </p:nvSpPr>
          <p:spPr bwMode="auto">
            <a:xfrm>
              <a:off x="6457950" y="1292226"/>
              <a:ext cx="692150" cy="692150"/>
            </a:xfrm>
            <a:custGeom>
              <a:avLst/>
              <a:gdLst>
                <a:gd name="T0" fmla="*/ 92 w 184"/>
                <a:gd name="T1" fmla="*/ 184 h 184"/>
                <a:gd name="T2" fmla="*/ 184 w 184"/>
                <a:gd name="T3" fmla="*/ 92 h 184"/>
                <a:gd name="T4" fmla="*/ 92 w 184"/>
                <a:gd name="T5" fmla="*/ 0 h 184"/>
                <a:gd name="T6" fmla="*/ 0 w 184"/>
                <a:gd name="T7" fmla="*/ 92 h 184"/>
                <a:gd name="T8" fmla="*/ 92 w 184"/>
                <a:gd name="T9" fmla="*/ 184 h 184"/>
                <a:gd name="T10" fmla="*/ 34 w 184"/>
                <a:gd name="T11" fmla="*/ 73 h 184"/>
                <a:gd name="T12" fmla="*/ 75 w 184"/>
                <a:gd name="T13" fmla="*/ 154 h 184"/>
                <a:gd name="T14" fmla="*/ 17 w 184"/>
                <a:gd name="T15" fmla="*/ 88 h 184"/>
                <a:gd name="T16" fmla="*/ 41 w 184"/>
                <a:gd name="T17" fmla="*/ 37 h 184"/>
                <a:gd name="T18" fmla="*/ 34 w 184"/>
                <a:gd name="T19" fmla="*/ 7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184"/>
                  </a:moveTo>
                  <a:cubicBezTo>
                    <a:pt x="143" y="184"/>
                    <a:pt x="184" y="142"/>
                    <a:pt x="184" y="92"/>
                  </a:cubicBezTo>
                  <a:cubicBezTo>
                    <a:pt x="184" y="41"/>
                    <a:pt x="143" y="0"/>
                    <a:pt x="92" y="0"/>
                  </a:cubicBezTo>
                  <a:cubicBezTo>
                    <a:pt x="41" y="0"/>
                    <a:pt x="0" y="41"/>
                    <a:pt x="0" y="92"/>
                  </a:cubicBezTo>
                  <a:cubicBezTo>
                    <a:pt x="0" y="142"/>
                    <a:pt x="41" y="184"/>
                    <a:pt x="92" y="184"/>
                  </a:cubicBezTo>
                  <a:close/>
                  <a:moveTo>
                    <a:pt x="34" y="73"/>
                  </a:moveTo>
                  <a:cubicBezTo>
                    <a:pt x="34" y="106"/>
                    <a:pt x="50" y="136"/>
                    <a:pt x="75" y="154"/>
                  </a:cubicBezTo>
                  <a:cubicBezTo>
                    <a:pt x="42" y="150"/>
                    <a:pt x="17" y="122"/>
                    <a:pt x="17" y="88"/>
                  </a:cubicBezTo>
                  <a:cubicBezTo>
                    <a:pt x="17" y="68"/>
                    <a:pt x="26" y="49"/>
                    <a:pt x="41" y="37"/>
                  </a:cubicBezTo>
                  <a:cubicBezTo>
                    <a:pt x="37" y="48"/>
                    <a:pt x="34" y="60"/>
                    <a:pt x="34"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103"/>
            <p:cNvSpPr/>
            <p:nvPr/>
          </p:nvSpPr>
          <p:spPr bwMode="auto">
            <a:xfrm>
              <a:off x="6819900" y="1938338"/>
              <a:ext cx="593725" cy="673100"/>
            </a:xfrm>
            <a:custGeom>
              <a:avLst/>
              <a:gdLst>
                <a:gd name="T0" fmla="*/ 69 w 158"/>
                <a:gd name="T1" fmla="*/ 0 h 179"/>
                <a:gd name="T2" fmla="*/ 0 w 158"/>
                <a:gd name="T3" fmla="*/ 48 h 179"/>
                <a:gd name="T4" fmla="*/ 29 w 158"/>
                <a:gd name="T5" fmla="*/ 152 h 179"/>
                <a:gd name="T6" fmla="*/ 12 w 158"/>
                <a:gd name="T7" fmla="*/ 179 h 179"/>
                <a:gd name="T8" fmla="*/ 158 w 158"/>
                <a:gd name="T9" fmla="*/ 179 h 179"/>
                <a:gd name="T10" fmla="*/ 158 w 158"/>
                <a:gd name="T11" fmla="*/ 72 h 179"/>
                <a:gd name="T12" fmla="*/ 69 w 158"/>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58" h="179">
                  <a:moveTo>
                    <a:pt x="69" y="0"/>
                  </a:moveTo>
                  <a:cubicBezTo>
                    <a:pt x="57" y="27"/>
                    <a:pt x="31" y="45"/>
                    <a:pt x="0" y="48"/>
                  </a:cubicBezTo>
                  <a:cubicBezTo>
                    <a:pt x="29" y="152"/>
                    <a:pt x="29" y="152"/>
                    <a:pt x="29" y="152"/>
                  </a:cubicBezTo>
                  <a:cubicBezTo>
                    <a:pt x="12" y="179"/>
                    <a:pt x="12" y="179"/>
                    <a:pt x="12" y="179"/>
                  </a:cubicBezTo>
                  <a:cubicBezTo>
                    <a:pt x="158" y="179"/>
                    <a:pt x="158" y="179"/>
                    <a:pt x="158" y="179"/>
                  </a:cubicBezTo>
                  <a:cubicBezTo>
                    <a:pt x="158" y="179"/>
                    <a:pt x="158" y="144"/>
                    <a:pt x="158" y="72"/>
                  </a:cubicBezTo>
                  <a:cubicBezTo>
                    <a:pt x="158" y="34"/>
                    <a:pt x="112" y="12"/>
                    <a:pt x="6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104"/>
            <p:cNvSpPr/>
            <p:nvPr/>
          </p:nvSpPr>
          <p:spPr bwMode="auto">
            <a:xfrm>
              <a:off x="7037388" y="3814763"/>
              <a:ext cx="271463" cy="300038"/>
            </a:xfrm>
            <a:custGeom>
              <a:avLst/>
              <a:gdLst>
                <a:gd name="T0" fmla="*/ 41 w 72"/>
                <a:gd name="T1" fmla="*/ 0 h 80"/>
                <a:gd name="T2" fmla="*/ 0 w 72"/>
                <a:gd name="T3" fmla="*/ 32 h 80"/>
                <a:gd name="T4" fmla="*/ 0 w 72"/>
                <a:gd name="T5" fmla="*/ 80 h 80"/>
                <a:gd name="T6" fmla="*/ 67 w 72"/>
                <a:gd name="T7" fmla="*/ 80 h 80"/>
                <a:gd name="T8" fmla="*/ 59 w 72"/>
                <a:gd name="T9" fmla="*/ 68 h 80"/>
                <a:gd name="T10" fmla="*/ 72 w 72"/>
                <a:gd name="T11" fmla="*/ 21 h 80"/>
                <a:gd name="T12" fmla="*/ 41 w 72"/>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72" h="80">
                  <a:moveTo>
                    <a:pt x="41" y="0"/>
                  </a:moveTo>
                  <a:cubicBezTo>
                    <a:pt x="21" y="5"/>
                    <a:pt x="0" y="15"/>
                    <a:pt x="0" y="32"/>
                  </a:cubicBezTo>
                  <a:cubicBezTo>
                    <a:pt x="0" y="65"/>
                    <a:pt x="0" y="80"/>
                    <a:pt x="0" y="80"/>
                  </a:cubicBezTo>
                  <a:cubicBezTo>
                    <a:pt x="67" y="80"/>
                    <a:pt x="67" y="80"/>
                    <a:pt x="67" y="80"/>
                  </a:cubicBezTo>
                  <a:cubicBezTo>
                    <a:pt x="59" y="68"/>
                    <a:pt x="59" y="68"/>
                    <a:pt x="59" y="68"/>
                  </a:cubicBezTo>
                  <a:cubicBezTo>
                    <a:pt x="72" y="21"/>
                    <a:pt x="72" y="21"/>
                    <a:pt x="72" y="21"/>
                  </a:cubicBezTo>
                  <a:cubicBezTo>
                    <a:pt x="58" y="20"/>
                    <a:pt x="46" y="12"/>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105"/>
            <p:cNvSpPr>
              <a:spLocks noEditPoints="1"/>
            </p:cNvSpPr>
            <p:nvPr/>
          </p:nvSpPr>
          <p:spPr bwMode="auto">
            <a:xfrm>
              <a:off x="7165975" y="3517901"/>
              <a:ext cx="311150" cy="315913"/>
            </a:xfrm>
            <a:custGeom>
              <a:avLst/>
              <a:gdLst>
                <a:gd name="T0" fmla="*/ 33 w 83"/>
                <a:gd name="T1" fmla="*/ 70 h 84"/>
                <a:gd name="T2" fmla="*/ 7 w 83"/>
                <a:gd name="T3" fmla="*/ 40 h 84"/>
                <a:gd name="T4" fmla="*/ 18 w 83"/>
                <a:gd name="T5" fmla="*/ 17 h 84"/>
                <a:gd name="T6" fmla="*/ 15 w 83"/>
                <a:gd name="T7" fmla="*/ 34 h 84"/>
                <a:gd name="T8" fmla="*/ 33 w 83"/>
                <a:gd name="T9" fmla="*/ 70 h 84"/>
                <a:gd name="T10" fmla="*/ 41 w 83"/>
                <a:gd name="T11" fmla="*/ 84 h 84"/>
                <a:gd name="T12" fmla="*/ 83 w 83"/>
                <a:gd name="T13" fmla="*/ 42 h 84"/>
                <a:gd name="T14" fmla="*/ 41 w 83"/>
                <a:gd name="T15" fmla="*/ 0 h 84"/>
                <a:gd name="T16" fmla="*/ 0 w 83"/>
                <a:gd name="T17" fmla="*/ 42 h 84"/>
                <a:gd name="T18" fmla="*/ 41 w 83"/>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4">
                  <a:moveTo>
                    <a:pt x="33" y="70"/>
                  </a:moveTo>
                  <a:cubicBezTo>
                    <a:pt x="19" y="69"/>
                    <a:pt x="7" y="56"/>
                    <a:pt x="7" y="40"/>
                  </a:cubicBezTo>
                  <a:cubicBezTo>
                    <a:pt x="7" y="31"/>
                    <a:pt x="11" y="23"/>
                    <a:pt x="18" y="17"/>
                  </a:cubicBezTo>
                  <a:cubicBezTo>
                    <a:pt x="16" y="22"/>
                    <a:pt x="15" y="28"/>
                    <a:pt x="15" y="34"/>
                  </a:cubicBezTo>
                  <a:cubicBezTo>
                    <a:pt x="15" y="49"/>
                    <a:pt x="22" y="62"/>
                    <a:pt x="33" y="70"/>
                  </a:cubicBezTo>
                  <a:close/>
                  <a:moveTo>
                    <a:pt x="41" y="84"/>
                  </a:moveTo>
                  <a:cubicBezTo>
                    <a:pt x="64" y="84"/>
                    <a:pt x="83" y="65"/>
                    <a:pt x="83" y="42"/>
                  </a:cubicBezTo>
                  <a:cubicBezTo>
                    <a:pt x="83" y="19"/>
                    <a:pt x="64" y="0"/>
                    <a:pt x="41" y="0"/>
                  </a:cubicBezTo>
                  <a:cubicBezTo>
                    <a:pt x="18" y="0"/>
                    <a:pt x="0" y="19"/>
                    <a:pt x="0" y="42"/>
                  </a:cubicBezTo>
                  <a:cubicBezTo>
                    <a:pt x="0" y="65"/>
                    <a:pt x="18" y="84"/>
                    <a:pt x="41"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106"/>
            <p:cNvSpPr/>
            <p:nvPr/>
          </p:nvSpPr>
          <p:spPr bwMode="auto">
            <a:xfrm>
              <a:off x="7326313" y="3814763"/>
              <a:ext cx="271463" cy="300038"/>
            </a:xfrm>
            <a:custGeom>
              <a:avLst/>
              <a:gdLst>
                <a:gd name="T0" fmla="*/ 72 w 72"/>
                <a:gd name="T1" fmla="*/ 80 h 80"/>
                <a:gd name="T2" fmla="*/ 72 w 72"/>
                <a:gd name="T3" fmla="*/ 32 h 80"/>
                <a:gd name="T4" fmla="*/ 31 w 72"/>
                <a:gd name="T5" fmla="*/ 0 h 80"/>
                <a:gd name="T6" fmla="*/ 0 w 72"/>
                <a:gd name="T7" fmla="*/ 21 h 80"/>
                <a:gd name="T8" fmla="*/ 13 w 72"/>
                <a:gd name="T9" fmla="*/ 68 h 80"/>
                <a:gd name="T10" fmla="*/ 5 w 72"/>
                <a:gd name="T11" fmla="*/ 80 h 80"/>
                <a:gd name="T12" fmla="*/ 72 w 7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2" h="80">
                  <a:moveTo>
                    <a:pt x="72" y="80"/>
                  </a:moveTo>
                  <a:cubicBezTo>
                    <a:pt x="72" y="80"/>
                    <a:pt x="72" y="65"/>
                    <a:pt x="72" y="32"/>
                  </a:cubicBezTo>
                  <a:cubicBezTo>
                    <a:pt x="72" y="15"/>
                    <a:pt x="51" y="5"/>
                    <a:pt x="31" y="0"/>
                  </a:cubicBezTo>
                  <a:cubicBezTo>
                    <a:pt x="26" y="12"/>
                    <a:pt x="14" y="20"/>
                    <a:pt x="0" y="21"/>
                  </a:cubicBezTo>
                  <a:cubicBezTo>
                    <a:pt x="13" y="68"/>
                    <a:pt x="13" y="68"/>
                    <a:pt x="13" y="68"/>
                  </a:cubicBezTo>
                  <a:cubicBezTo>
                    <a:pt x="5" y="80"/>
                    <a:pt x="5" y="80"/>
                    <a:pt x="5" y="80"/>
                  </a:cubicBezTo>
                  <a:lnTo>
                    <a:pt x="72"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107"/>
            <p:cNvSpPr>
              <a:spLocks noEditPoints="1"/>
            </p:cNvSpPr>
            <p:nvPr/>
          </p:nvSpPr>
          <p:spPr bwMode="auto">
            <a:xfrm>
              <a:off x="6834188" y="3394076"/>
              <a:ext cx="1003300" cy="1000125"/>
            </a:xfrm>
            <a:custGeom>
              <a:avLst/>
              <a:gdLst>
                <a:gd name="T0" fmla="*/ 134 w 267"/>
                <a:gd name="T1" fmla="*/ 266 h 266"/>
                <a:gd name="T2" fmla="*/ 267 w 267"/>
                <a:gd name="T3" fmla="*/ 133 h 266"/>
                <a:gd name="T4" fmla="*/ 134 w 267"/>
                <a:gd name="T5" fmla="*/ 0 h 266"/>
                <a:gd name="T6" fmla="*/ 0 w 267"/>
                <a:gd name="T7" fmla="*/ 133 h 266"/>
                <a:gd name="T8" fmla="*/ 134 w 267"/>
                <a:gd name="T9" fmla="*/ 266 h 266"/>
                <a:gd name="T10" fmla="*/ 134 w 267"/>
                <a:gd name="T11" fmla="*/ 14 h 266"/>
                <a:gd name="T12" fmla="*/ 253 w 267"/>
                <a:gd name="T13" fmla="*/ 133 h 266"/>
                <a:gd name="T14" fmla="*/ 134 w 267"/>
                <a:gd name="T15" fmla="*/ 253 h 266"/>
                <a:gd name="T16" fmla="*/ 14 w 267"/>
                <a:gd name="T17" fmla="*/ 133 h 266"/>
                <a:gd name="T18" fmla="*/ 134 w 267"/>
                <a:gd name="T19" fmla="*/ 14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7" h="266">
                  <a:moveTo>
                    <a:pt x="134" y="266"/>
                  </a:moveTo>
                  <a:cubicBezTo>
                    <a:pt x="207" y="266"/>
                    <a:pt x="267" y="207"/>
                    <a:pt x="267" y="133"/>
                  </a:cubicBezTo>
                  <a:cubicBezTo>
                    <a:pt x="267" y="60"/>
                    <a:pt x="207" y="0"/>
                    <a:pt x="134" y="0"/>
                  </a:cubicBezTo>
                  <a:cubicBezTo>
                    <a:pt x="60" y="0"/>
                    <a:pt x="0" y="60"/>
                    <a:pt x="0" y="133"/>
                  </a:cubicBezTo>
                  <a:cubicBezTo>
                    <a:pt x="0" y="207"/>
                    <a:pt x="60" y="266"/>
                    <a:pt x="134" y="266"/>
                  </a:cubicBezTo>
                  <a:close/>
                  <a:moveTo>
                    <a:pt x="134" y="14"/>
                  </a:moveTo>
                  <a:cubicBezTo>
                    <a:pt x="199" y="14"/>
                    <a:pt x="253" y="67"/>
                    <a:pt x="253" y="133"/>
                  </a:cubicBezTo>
                  <a:cubicBezTo>
                    <a:pt x="253" y="199"/>
                    <a:pt x="199" y="253"/>
                    <a:pt x="134" y="253"/>
                  </a:cubicBezTo>
                  <a:cubicBezTo>
                    <a:pt x="68" y="253"/>
                    <a:pt x="14" y="199"/>
                    <a:pt x="14" y="133"/>
                  </a:cubicBezTo>
                  <a:cubicBezTo>
                    <a:pt x="14" y="67"/>
                    <a:pt x="68" y="14"/>
                    <a:pt x="13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5" name="组合 54"/>
          <p:cNvGrpSpPr/>
          <p:nvPr/>
        </p:nvGrpSpPr>
        <p:grpSpPr>
          <a:xfrm>
            <a:off x="7568542" y="1500731"/>
            <a:ext cx="2417477" cy="2417477"/>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Impact MT Std" pitchFamily="34" charset="0"/>
              </a:endParaRPr>
            </a:p>
          </p:txBody>
        </p:sp>
        <p:sp>
          <p:nvSpPr>
            <p:cNvPr id="57" name="椭圆 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grpSp>
      <p:grpSp>
        <p:nvGrpSpPr>
          <p:cNvPr id="58" name="组合 57"/>
          <p:cNvGrpSpPr/>
          <p:nvPr/>
        </p:nvGrpSpPr>
        <p:grpSpPr>
          <a:xfrm>
            <a:off x="8473851" y="1716755"/>
            <a:ext cx="596901" cy="720726"/>
            <a:chOff x="5499100" y="2711450"/>
            <a:chExt cx="1193801" cy="1441451"/>
          </a:xfrm>
          <a:solidFill>
            <a:srgbClr val="0973DD"/>
          </a:solidFill>
        </p:grpSpPr>
        <p:sp>
          <p:nvSpPr>
            <p:cNvPr id="59" name="Freeform 17"/>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18"/>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Freeform 19"/>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20"/>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21"/>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4" name="文本框 26"/>
          <p:cNvSpPr txBox="1"/>
          <p:nvPr/>
        </p:nvSpPr>
        <p:spPr>
          <a:xfrm>
            <a:off x="7693403" y="2610662"/>
            <a:ext cx="2225394" cy="953135"/>
          </a:xfrm>
          <a:prstGeom prst="rect">
            <a:avLst/>
          </a:prstGeom>
          <a:noFill/>
        </p:spPr>
        <p:txBody>
          <a:bodyPr wrap="square" rtlCol="0">
            <a:spAutoFit/>
          </a:bodyPr>
          <a:lstStyle/>
          <a:p>
            <a:pPr algn="ctr"/>
            <a:r>
              <a:rPr lang="zh-CN" altLang="en-US" sz="2800" b="1" spc="100" dirty="0">
                <a:solidFill>
                  <a:srgbClr val="0973DD"/>
                </a:solidFill>
                <a:latin typeface="微软雅黑" panose="020B0503020204020204" pitchFamily="34" charset="-122"/>
                <a:ea typeface="微软雅黑" panose="020B0503020204020204" pitchFamily="34" charset="-122"/>
              </a:rPr>
              <a:t>终结性考核</a:t>
            </a:r>
            <a:r>
              <a:rPr lang="en-US" altLang="zh-CN" sz="2800" b="1" spc="100" dirty="0">
                <a:solidFill>
                  <a:srgbClr val="0973DD"/>
                </a:solidFill>
                <a:latin typeface="微软雅黑" panose="020B0503020204020204" pitchFamily="34" charset="-122"/>
                <a:ea typeface="微软雅黑" panose="020B0503020204020204" pitchFamily="34" charset="-122"/>
              </a:rPr>
              <a:t>0%</a:t>
            </a:r>
            <a:endParaRPr lang="zh-CN" altLang="en-US" sz="2800" b="1" spc="100" dirty="0">
              <a:solidFill>
                <a:srgbClr val="0973DD"/>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993131" y="5160094"/>
            <a:ext cx="8172908" cy="646331"/>
          </a:xfrm>
          <a:prstGeom prst="rect">
            <a:avLst/>
          </a:prstGeom>
          <a:noFill/>
        </p:spPr>
        <p:txBody>
          <a:bodyPr wrap="square" lIns="0" tIns="0" rIns="0" bIns="0" rtlCol="0">
            <a:spAutoFit/>
          </a:bodyPr>
          <a:lstStyle/>
          <a:p>
            <a:r>
              <a:rPr lang="zh-CN" altLang="en-US" sz="140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a:solidFill>
                <a:schemeClr val="tx1">
                  <a:lumMod val="50000"/>
                  <a:lumOff val="50000"/>
                </a:schemeClr>
              </a:solidFill>
              <a:latin typeface="Impact MT Std" pitchFamily="34" charset="0"/>
              <a:ea typeface="微软雅黑" panose="020B0503020204020204" pitchFamily="34" charset="-122"/>
            </a:endParaRPr>
          </a:p>
        </p:txBody>
      </p:sp>
      <p:sp>
        <p:nvSpPr>
          <p:cNvPr id="67" name="TextBox 66"/>
          <p:cNvSpPr txBox="1"/>
          <p:nvPr/>
        </p:nvSpPr>
        <p:spPr>
          <a:xfrm>
            <a:off x="5046356" y="4725144"/>
            <a:ext cx="2059343" cy="307777"/>
          </a:xfrm>
          <a:prstGeom prst="rect">
            <a:avLst/>
          </a:prstGeom>
          <a:noFill/>
        </p:spPr>
        <p:txBody>
          <a:bodyPr wrap="square" lIns="0" tIns="0" rIns="0" bIns="0" rtlCol="0">
            <a:spAutoFit/>
          </a:bodyPr>
          <a:lstStyle/>
          <a:p>
            <a:r>
              <a:rPr lang="zh-CN" altLang="en-US" sz="2000" b="1" dirty="0">
                <a:solidFill>
                  <a:srgbClr val="0973DD"/>
                </a:solidFill>
                <a:latin typeface="Impact MT Std" pitchFamily="34" charset="0"/>
                <a:ea typeface="微软雅黑" panose="020B0503020204020204" pitchFamily="34" charset="-122"/>
              </a:rPr>
              <a:t>点击输入标题文本</a:t>
            </a:r>
            <a:endParaRPr lang="zh-CN" altLang="en-US" sz="2000" b="1" dirty="0">
              <a:solidFill>
                <a:srgbClr val="0973DD"/>
              </a:solidFill>
              <a:latin typeface="Impact MT Std" pitchFamily="34" charset="0"/>
              <a:ea typeface="微软雅黑" panose="020B0503020204020204" pitchFamily="34" charset="-122"/>
            </a:endParaRPr>
          </a:p>
        </p:txBody>
      </p:sp>
      <p:pic>
        <p:nvPicPr>
          <p:cNvPr id="2" name="图片 1" descr="ZBO87`~1S@H[M3$~9R39X]L"/>
          <p:cNvPicPr>
            <a:picLocks noChangeAspect="1"/>
          </p:cNvPicPr>
          <p:nvPr/>
        </p:nvPicPr>
        <p:blipFill>
          <a:blip r:embed="rId1"/>
          <a:stretch>
            <a:fillRect/>
          </a:stretch>
        </p:blipFill>
        <p:spPr>
          <a:xfrm>
            <a:off x="1250950" y="4207510"/>
            <a:ext cx="10197465" cy="2426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53" presetClass="entr" presetSubtype="16" fill="hold" grpId="0" nodeType="withEffect">
                                  <p:stCondLst>
                                    <p:cond delay="0"/>
                                  </p:stCondLst>
                                  <p:iterate type="lt">
                                    <p:tmPct val="2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3799"/>
                            </p:stCondLst>
                            <p:childTnLst>
                              <p:par>
                                <p:cTn id="41" presetID="2" presetClass="entr" presetSubtype="4"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childTnLst>
                          </p:cTn>
                        </p:par>
                        <p:par>
                          <p:cTn id="45" fill="hold">
                            <p:stCondLst>
                              <p:cond delay="4299"/>
                            </p:stCondLst>
                            <p:childTnLst>
                              <p:par>
                                <p:cTn id="46" presetID="10" presetClass="entr" presetSubtype="0"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4799"/>
                            </p:stCondLst>
                            <p:childTnLst>
                              <p:par>
                                <p:cTn id="50" presetID="2" presetClass="entr" presetSubtype="4" fill="hold" nodeType="after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additive="base">
                                        <p:cTn id="52" dur="500" fill="hold"/>
                                        <p:tgtEl>
                                          <p:spTgt spid="55"/>
                                        </p:tgtEl>
                                        <p:attrNameLst>
                                          <p:attrName>ppt_x</p:attrName>
                                        </p:attrNameLst>
                                      </p:cBhvr>
                                      <p:tavLst>
                                        <p:tav tm="0">
                                          <p:val>
                                            <p:strVal val="#ppt_x"/>
                                          </p:val>
                                        </p:tav>
                                        <p:tav tm="100000">
                                          <p:val>
                                            <p:strVal val="#ppt_x"/>
                                          </p:val>
                                        </p:tav>
                                      </p:tavLst>
                                    </p:anim>
                                    <p:anim calcmode="lin" valueType="num">
                                      <p:cBhvr additive="base">
                                        <p:cTn id="53" dur="500" fill="hold"/>
                                        <p:tgtEl>
                                          <p:spTgt spid="55"/>
                                        </p:tgtEl>
                                        <p:attrNameLst>
                                          <p:attrName>ppt_y</p:attrName>
                                        </p:attrNameLst>
                                      </p:cBhvr>
                                      <p:tavLst>
                                        <p:tav tm="0">
                                          <p:val>
                                            <p:strVal val="1+#ppt_h/2"/>
                                          </p:val>
                                        </p:tav>
                                        <p:tav tm="100000">
                                          <p:val>
                                            <p:strVal val="#ppt_y"/>
                                          </p:val>
                                        </p:tav>
                                      </p:tavLst>
                                    </p:anim>
                                  </p:childTnLst>
                                </p:cTn>
                              </p:par>
                            </p:childTnLst>
                          </p:cTn>
                        </p:par>
                        <p:par>
                          <p:cTn id="54" fill="hold">
                            <p:stCondLst>
                              <p:cond delay="5299"/>
                            </p:stCondLst>
                            <p:childTnLst>
                              <p:par>
                                <p:cTn id="55" presetID="10" presetClass="entr" presetSubtype="0" fill="hold"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500"/>
                                        <p:tgtEl>
                                          <p:spTgt spid="58"/>
                                        </p:tgtEl>
                                      </p:cBhvr>
                                    </p:animEffect>
                                  </p:childTnLst>
                                </p:cTn>
                              </p:par>
                              <p:par>
                                <p:cTn id="58" presetID="53" presetClass="entr" presetSubtype="16" fill="hold" grpId="0" nodeType="withEffect">
                                  <p:stCondLst>
                                    <p:cond delay="0"/>
                                  </p:stCondLst>
                                  <p:iterate type="lt">
                                    <p:tmPct val="20000"/>
                                  </p:iterate>
                                  <p:childTnLst>
                                    <p:set>
                                      <p:cBhvr>
                                        <p:cTn id="59" dur="1" fill="hold">
                                          <p:stCondLst>
                                            <p:cond delay="0"/>
                                          </p:stCondLst>
                                        </p:cTn>
                                        <p:tgtEl>
                                          <p:spTgt spid="64"/>
                                        </p:tgtEl>
                                        <p:attrNameLst>
                                          <p:attrName>style.visibility</p:attrName>
                                        </p:attrNameLst>
                                      </p:cBhvr>
                                      <p:to>
                                        <p:strVal val="visible"/>
                                      </p:to>
                                    </p:set>
                                    <p:anim calcmode="lin" valueType="num">
                                      <p:cBhvr>
                                        <p:cTn id="60" dur="500" fill="hold"/>
                                        <p:tgtEl>
                                          <p:spTgt spid="64"/>
                                        </p:tgtEl>
                                        <p:attrNameLst>
                                          <p:attrName>ppt_w</p:attrName>
                                        </p:attrNameLst>
                                      </p:cBhvr>
                                      <p:tavLst>
                                        <p:tav tm="0">
                                          <p:val>
                                            <p:fltVal val="0"/>
                                          </p:val>
                                        </p:tav>
                                        <p:tav tm="100000">
                                          <p:val>
                                            <p:strVal val="#ppt_w"/>
                                          </p:val>
                                        </p:tav>
                                      </p:tavLst>
                                    </p:anim>
                                    <p:anim calcmode="lin" valueType="num">
                                      <p:cBhvr>
                                        <p:cTn id="61" dur="500" fill="hold"/>
                                        <p:tgtEl>
                                          <p:spTgt spid="64"/>
                                        </p:tgtEl>
                                        <p:attrNameLst>
                                          <p:attrName>ppt_h</p:attrName>
                                        </p:attrNameLst>
                                      </p:cBhvr>
                                      <p:tavLst>
                                        <p:tav tm="0">
                                          <p:val>
                                            <p:fltVal val="0"/>
                                          </p:val>
                                        </p:tav>
                                        <p:tav tm="100000">
                                          <p:val>
                                            <p:strVal val="#ppt_h"/>
                                          </p:val>
                                        </p:tav>
                                      </p:tavLst>
                                    </p:anim>
                                    <p:animEffect transition="in" filter="fade">
                                      <p:cBhvr>
                                        <p:cTn id="62" dur="500"/>
                                        <p:tgtEl>
                                          <p:spTgt spid="64"/>
                                        </p:tgtEl>
                                      </p:cBhvr>
                                    </p:animEffect>
                                  </p:childTnLst>
                                </p:cTn>
                              </p:par>
                            </p:childTnLst>
                          </p:cTn>
                        </p:par>
                        <p:par>
                          <p:cTn id="63" fill="hold">
                            <p:stCondLst>
                              <p:cond delay="6399"/>
                            </p:stCondLst>
                            <p:childTnLst>
                              <p:par>
                                <p:cTn id="64" presetID="2" presetClass="entr" presetSubtype="2" fill="hold" grpId="0" nodeType="afterEffect">
                                  <p:stCondLst>
                                    <p:cond delay="0"/>
                                  </p:stCondLst>
                                  <p:childTnLst>
                                    <p:set>
                                      <p:cBhvr>
                                        <p:cTn id="65" dur="1" fill="hold">
                                          <p:stCondLst>
                                            <p:cond delay="0"/>
                                          </p:stCondLst>
                                        </p:cTn>
                                        <p:tgtEl>
                                          <p:spTgt spid="67"/>
                                        </p:tgtEl>
                                        <p:attrNameLst>
                                          <p:attrName>style.visibility</p:attrName>
                                        </p:attrNameLst>
                                      </p:cBhvr>
                                      <p:to>
                                        <p:strVal val="visible"/>
                                      </p:to>
                                    </p:set>
                                    <p:anim calcmode="lin" valueType="num">
                                      <p:cBhvr additive="base">
                                        <p:cTn id="66" dur="300" fill="hold"/>
                                        <p:tgtEl>
                                          <p:spTgt spid="67"/>
                                        </p:tgtEl>
                                        <p:attrNameLst>
                                          <p:attrName>ppt_x</p:attrName>
                                        </p:attrNameLst>
                                      </p:cBhvr>
                                      <p:tavLst>
                                        <p:tav tm="0">
                                          <p:val>
                                            <p:strVal val="1+#ppt_w/2"/>
                                          </p:val>
                                        </p:tav>
                                        <p:tav tm="100000">
                                          <p:val>
                                            <p:strVal val="#ppt_x"/>
                                          </p:val>
                                        </p:tav>
                                      </p:tavLst>
                                    </p:anim>
                                    <p:anim calcmode="lin" valueType="num">
                                      <p:cBhvr additive="base">
                                        <p:cTn id="67" dur="300" fill="hold"/>
                                        <p:tgtEl>
                                          <p:spTgt spid="67"/>
                                        </p:tgtEl>
                                        <p:attrNameLst>
                                          <p:attrName>ppt_y</p:attrName>
                                        </p:attrNameLst>
                                      </p:cBhvr>
                                      <p:tavLst>
                                        <p:tav tm="0">
                                          <p:val>
                                            <p:strVal val="#ppt_y"/>
                                          </p:val>
                                        </p:tav>
                                        <p:tav tm="100000">
                                          <p:val>
                                            <p:strVal val="#ppt_y"/>
                                          </p:val>
                                        </p:tav>
                                      </p:tavLst>
                                    </p:anim>
                                  </p:childTnLst>
                                </p:cTn>
                              </p:par>
                            </p:childTnLst>
                          </p:cTn>
                        </p:par>
                        <p:par>
                          <p:cTn id="68" fill="hold">
                            <p:stCondLst>
                              <p:cond delay="6899"/>
                            </p:stCondLst>
                            <p:childTnLst>
                              <p:par>
                                <p:cTn id="69" presetID="2" presetClass="entr" presetSubtype="2" fill="hold" grpId="0" nodeType="afterEffect">
                                  <p:stCondLst>
                                    <p:cond delay="0"/>
                                  </p:stCondLst>
                                  <p:childTnLst>
                                    <p:set>
                                      <p:cBhvr>
                                        <p:cTn id="70" dur="1" fill="hold">
                                          <p:stCondLst>
                                            <p:cond delay="0"/>
                                          </p:stCondLst>
                                        </p:cTn>
                                        <p:tgtEl>
                                          <p:spTgt spid="66"/>
                                        </p:tgtEl>
                                        <p:attrNameLst>
                                          <p:attrName>style.visibility</p:attrName>
                                        </p:attrNameLst>
                                      </p:cBhvr>
                                      <p:to>
                                        <p:strVal val="visible"/>
                                      </p:to>
                                    </p:set>
                                    <p:anim calcmode="lin" valueType="num">
                                      <p:cBhvr additive="base">
                                        <p:cTn id="71" dur="300" fill="hold"/>
                                        <p:tgtEl>
                                          <p:spTgt spid="66"/>
                                        </p:tgtEl>
                                        <p:attrNameLst>
                                          <p:attrName>ppt_x</p:attrName>
                                        </p:attrNameLst>
                                      </p:cBhvr>
                                      <p:tavLst>
                                        <p:tav tm="0">
                                          <p:val>
                                            <p:strVal val="1+#ppt_w/2"/>
                                          </p:val>
                                        </p:tav>
                                        <p:tav tm="100000">
                                          <p:val>
                                            <p:strVal val="#ppt_x"/>
                                          </p:val>
                                        </p:tav>
                                      </p:tavLst>
                                    </p:anim>
                                    <p:anim calcmode="lin" valueType="num">
                                      <p:cBhvr additive="base">
                                        <p:cTn id="72"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P spid="33" grpId="0"/>
      <p:bldP spid="64" grpId="0"/>
      <p:bldP spid="66" grpId="0"/>
      <p:bldP spid="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圆角矩形 90"/>
          <p:cNvSpPr/>
          <p:nvPr/>
        </p:nvSpPr>
        <p:spPr>
          <a:xfrm>
            <a:off x="1633091" y="2111188"/>
            <a:ext cx="5139145" cy="1821868"/>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p:nvPr/>
        </p:nvSpPr>
        <p:spPr>
          <a:xfrm>
            <a:off x="913011" y="2822364"/>
            <a:ext cx="633670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6000" b="1" dirty="0">
                <a:solidFill>
                  <a:srgbClr val="0973DD"/>
                </a:solidFill>
                <a:latin typeface="微软雅黑" panose="020B0503020204020204" pitchFamily="34" charset="-122"/>
                <a:ea typeface="微软雅黑" panose="020B0503020204020204" pitchFamily="34" charset="-122"/>
              </a:rPr>
              <a:t>    拓展作业展示</a:t>
            </a:r>
            <a:endParaRPr lang="zh-CN" altLang="en-US" sz="6000" b="1" dirty="0">
              <a:solidFill>
                <a:srgbClr val="0973DD"/>
              </a:solidFill>
              <a:latin typeface="微软雅黑" panose="020B0503020204020204" pitchFamily="34" charset="-122"/>
              <a:ea typeface="微软雅黑" panose="020B0503020204020204" pitchFamily="34" charset="-122"/>
            </a:endParaRPr>
          </a:p>
          <a:p>
            <a:pPr algn="l"/>
            <a:endParaRPr lang="en-US" altLang="zh-CN" sz="3600" b="1" dirty="0">
              <a:solidFill>
                <a:srgbClr val="0973DD"/>
              </a:solidFill>
              <a:latin typeface="微软雅黑" panose="020B0503020204020204" pitchFamily="34" charset="-122"/>
              <a:ea typeface="微软雅黑" panose="020B0503020204020204" pitchFamily="34" charset="-122"/>
            </a:endParaRPr>
          </a:p>
        </p:txBody>
      </p:sp>
      <p:sp>
        <p:nvSpPr>
          <p:cNvPr id="93" name="矩形 92"/>
          <p:cNvSpPr/>
          <p:nvPr/>
        </p:nvSpPr>
        <p:spPr>
          <a:xfrm>
            <a:off x="1993131" y="3254412"/>
            <a:ext cx="4464496" cy="390612"/>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p:nvPr/>
        </p:nvCxnSpPr>
        <p:spPr>
          <a:xfrm>
            <a:off x="2137147"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5" name="Rectangle 1"/>
          <p:cNvSpPr/>
          <p:nvPr/>
        </p:nvSpPr>
        <p:spPr bwMode="auto">
          <a:xfrm>
            <a:off x="2929235" y="3303972"/>
            <a:ext cx="2592288" cy="291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90000"/>
              </a:lnSpc>
              <a:spcBef>
                <a:spcPct val="0"/>
              </a:spcBef>
              <a:spcAft>
                <a:spcPct val="0"/>
              </a:spcAft>
            </a:pPr>
            <a:r>
              <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rPr>
              <a:t>理论指导实践</a:t>
            </a:r>
            <a:endPar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cxnSp>
        <p:nvCxnSpPr>
          <p:cNvPr id="96" name="直接连接符 95"/>
          <p:cNvCxnSpPr/>
          <p:nvPr/>
        </p:nvCxnSpPr>
        <p:spPr>
          <a:xfrm>
            <a:off x="5449515"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7" name="Rectangle 60"/>
          <p:cNvSpPr/>
          <p:nvPr/>
        </p:nvSpPr>
        <p:spPr>
          <a:xfrm>
            <a:off x="2353171" y="4115746"/>
            <a:ext cx="3960440" cy="1124585"/>
          </a:xfrm>
          <a:prstGeom prst="rect">
            <a:avLst/>
          </a:prstGeom>
          <a:effectLst/>
        </p:spPr>
        <p:txBody>
          <a:bodyPr wrap="square">
            <a:spAutoFit/>
          </a:bodyPr>
          <a:lstStyle/>
          <a:p>
            <a:pPr algn="ct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学习国际贸易法的最终目的是运用它去分析研究和解决实际问题。所以在学习过程中就要主动的有意识的锻炼自己的能力，用所学的专业知识去分析研究身边发生的事件和案例。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11"/>
          <p:cNvSpPr/>
          <p:nvPr/>
        </p:nvSpPr>
        <p:spPr bwMode="auto">
          <a:xfrm>
            <a:off x="7764173" y="1772816"/>
            <a:ext cx="1070646" cy="1526181"/>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1"/>
            <a:stretch>
              <a:fillRect/>
            </a:stretch>
          </a:blipFill>
          <a:ln>
            <a:noFill/>
          </a:ln>
        </p:spPr>
        <p:txBody>
          <a:bodyPr vert="horz" wrap="square" lIns="91440" tIns="45720" rIns="91440" bIns="45720" numCol="1" anchor="t" anchorCtr="0" compatLnSpc="1"/>
          <a:lstStyle/>
          <a:p>
            <a:endParaRPr lang="zh-CN" altLang="en-US"/>
          </a:p>
        </p:txBody>
      </p:sp>
      <p:sp>
        <p:nvSpPr>
          <p:cNvPr id="99" name="Freeform 12"/>
          <p:cNvSpPr/>
          <p:nvPr/>
        </p:nvSpPr>
        <p:spPr bwMode="auto">
          <a:xfrm>
            <a:off x="8916301" y="1772816"/>
            <a:ext cx="1069718" cy="1526181"/>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2"/>
            <a:stretch>
              <a:fillRect/>
            </a:stretch>
          </a:blipFill>
          <a:ln>
            <a:noFill/>
          </a:ln>
        </p:spPr>
        <p:txBody>
          <a:bodyPr vert="horz" wrap="square" lIns="91440" tIns="45720" rIns="91440" bIns="45720" numCol="1" anchor="t" anchorCtr="0" compatLnSpc="1"/>
          <a:lstStyle/>
          <a:p>
            <a:endParaRPr lang="zh-CN" altLang="en-US"/>
          </a:p>
        </p:txBody>
      </p:sp>
      <p:sp>
        <p:nvSpPr>
          <p:cNvPr id="100" name="Freeform 13"/>
          <p:cNvSpPr/>
          <p:nvPr/>
        </p:nvSpPr>
        <p:spPr bwMode="auto">
          <a:xfrm>
            <a:off x="8916301" y="3382890"/>
            <a:ext cx="1069718" cy="1526181"/>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3"/>
            <a:stretch>
              <a:fillRect/>
            </a:stretch>
          </a:blipFill>
          <a:ln>
            <a:noFill/>
          </a:ln>
        </p:spPr>
        <p:txBody>
          <a:bodyPr vert="horz" wrap="square" lIns="91440" tIns="45720" rIns="91440" bIns="45720" numCol="1" anchor="t" anchorCtr="0" compatLnSpc="1"/>
          <a:lstStyle/>
          <a:p>
            <a:endParaRPr lang="zh-CN" altLang="en-US"/>
          </a:p>
        </p:txBody>
      </p:sp>
      <p:sp>
        <p:nvSpPr>
          <p:cNvPr id="101" name="Freeform 14"/>
          <p:cNvSpPr/>
          <p:nvPr/>
        </p:nvSpPr>
        <p:spPr bwMode="auto">
          <a:xfrm>
            <a:off x="7764173" y="3382890"/>
            <a:ext cx="1070646" cy="1526181"/>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p>
        </p:txBody>
      </p:sp>
      <p:sp>
        <p:nvSpPr>
          <p:cNvPr id="102" name="圆角矩形 101"/>
          <p:cNvSpPr/>
          <p:nvPr/>
        </p:nvSpPr>
        <p:spPr>
          <a:xfrm>
            <a:off x="7548149" y="1484784"/>
            <a:ext cx="2232248" cy="3168352"/>
          </a:xfrm>
          <a:prstGeom prst="roundRect">
            <a:avLst>
              <a:gd name="adj" fmla="val 6264"/>
            </a:avLst>
          </a:prstGeom>
          <a:solidFill>
            <a:srgbClr val="0973DD">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Rectangle 49"/>
          <p:cNvSpPr/>
          <p:nvPr/>
        </p:nvSpPr>
        <p:spPr>
          <a:xfrm>
            <a:off x="6601643" y="2780928"/>
            <a:ext cx="3960440" cy="769441"/>
          </a:xfrm>
          <a:prstGeom prst="rect">
            <a:avLst/>
          </a:prstGeom>
          <a:effectLst/>
        </p:spPr>
        <p:txBody>
          <a:bodyPr wrap="square">
            <a:spAutoFit/>
          </a:bodyPr>
          <a:lstStyle/>
          <a:p>
            <a:pPr marL="0" lvl="1" algn="ctr"/>
            <a:r>
              <a:rPr lang="en-US" altLang="zh-CN" sz="4400" dirty="0">
                <a:solidFill>
                  <a:schemeClr val="bg1"/>
                </a:solidFill>
                <a:latin typeface="Impact MT Std" pitchFamily="34" charset="0"/>
                <a:ea typeface="方正兰亭黑简体" panose="02000000000000000000" pitchFamily="2" charset="-122"/>
              </a:rPr>
              <a:t>Part 05</a:t>
            </a:r>
            <a:endParaRPr lang="en-US" altLang="zh-CN" sz="4400" dirty="0">
              <a:solidFill>
                <a:schemeClr val="bg1"/>
              </a:solidFill>
              <a:latin typeface="Impact MT Std" pitchFamily="34" charset="0"/>
              <a:ea typeface="方正兰亭黑简体" panose="02000000000000000000" pitchFamily="2" charset="-122"/>
            </a:endParaRPr>
          </a:p>
        </p:txBody>
      </p:sp>
      <p:sp>
        <p:nvSpPr>
          <p:cNvPr id="104" name="Oval 4"/>
          <p:cNvSpPr/>
          <p:nvPr/>
        </p:nvSpPr>
        <p:spPr>
          <a:xfrm>
            <a:off x="907152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05" name="Group 4"/>
          <p:cNvGrpSpPr>
            <a:grpSpLocks noChangeAspect="1"/>
          </p:cNvGrpSpPr>
          <p:nvPr/>
        </p:nvGrpSpPr>
        <p:grpSpPr bwMode="auto">
          <a:xfrm>
            <a:off x="9279649" y="334797"/>
            <a:ext cx="210218" cy="336917"/>
            <a:chOff x="4638" y="-33"/>
            <a:chExt cx="667" cy="1069"/>
          </a:xfrm>
          <a:solidFill>
            <a:schemeClr val="bg1"/>
          </a:solidFill>
        </p:grpSpPr>
        <p:sp>
          <p:nvSpPr>
            <p:cNvPr id="106" name="Freeform 5"/>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sp>
          <p:nvSpPr>
            <p:cNvPr id="107"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grpSp>
      <p:sp>
        <p:nvSpPr>
          <p:cNvPr id="108" name="Oval 4"/>
          <p:cNvSpPr/>
          <p:nvPr/>
        </p:nvSpPr>
        <p:spPr>
          <a:xfrm>
            <a:off x="979160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9" name="Freeform 9"/>
          <p:cNvSpPr>
            <a:spLocks noEditPoints="1"/>
          </p:cNvSpPr>
          <p:nvPr/>
        </p:nvSpPr>
        <p:spPr bwMode="auto">
          <a:xfrm rot="19469485">
            <a:off x="9925457" y="312113"/>
            <a:ext cx="358763" cy="38228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10" name="Oval 4"/>
          <p:cNvSpPr/>
          <p:nvPr/>
        </p:nvSpPr>
        <p:spPr>
          <a:xfrm>
            <a:off x="10511689" y="207482"/>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1" name="Freeform 145"/>
          <p:cNvSpPr>
            <a:spLocks noEditPoints="1"/>
          </p:cNvSpPr>
          <p:nvPr/>
        </p:nvSpPr>
        <p:spPr bwMode="auto">
          <a:xfrm>
            <a:off x="10714968" y="356272"/>
            <a:ext cx="219900" cy="331651"/>
          </a:xfrm>
          <a:custGeom>
            <a:avLst/>
            <a:gdLst>
              <a:gd name="T0" fmla="*/ 92 w 122"/>
              <a:gd name="T1" fmla="*/ 98 h 184"/>
              <a:gd name="T2" fmla="*/ 80 w 122"/>
              <a:gd name="T3" fmla="*/ 55 h 184"/>
              <a:gd name="T4" fmla="*/ 111 w 122"/>
              <a:gd name="T5" fmla="*/ 73 h 184"/>
              <a:gd name="T6" fmla="*/ 122 w 122"/>
              <a:gd name="T7" fmla="*/ 117 h 184"/>
              <a:gd name="T8" fmla="*/ 92 w 122"/>
              <a:gd name="T9" fmla="*/ 98 h 184"/>
              <a:gd name="T10" fmla="*/ 31 w 122"/>
              <a:gd name="T11" fmla="*/ 36 h 184"/>
              <a:gd name="T12" fmla="*/ 18 w 122"/>
              <a:gd name="T13" fmla="*/ 0 h 184"/>
              <a:gd name="T14" fmla="*/ 80 w 122"/>
              <a:gd name="T15" fmla="*/ 0 h 184"/>
              <a:gd name="T16" fmla="*/ 67 w 122"/>
              <a:gd name="T17" fmla="*/ 36 h 184"/>
              <a:gd name="T18" fmla="*/ 31 w 122"/>
              <a:gd name="T19" fmla="*/ 36 h 184"/>
              <a:gd name="T20" fmla="*/ 67 w 122"/>
              <a:gd name="T21" fmla="*/ 43 h 184"/>
              <a:gd name="T22" fmla="*/ 89 w 122"/>
              <a:gd name="T23" fmla="*/ 112 h 184"/>
              <a:gd name="T24" fmla="*/ 90 w 122"/>
              <a:gd name="T25" fmla="*/ 112 h 184"/>
              <a:gd name="T26" fmla="*/ 89 w 122"/>
              <a:gd name="T27" fmla="*/ 113 h 184"/>
              <a:gd name="T28" fmla="*/ 98 w 122"/>
              <a:gd name="T29" fmla="*/ 141 h 184"/>
              <a:gd name="T30" fmla="*/ 49 w 122"/>
              <a:gd name="T31" fmla="*/ 184 h 184"/>
              <a:gd name="T32" fmla="*/ 0 w 122"/>
              <a:gd name="T33" fmla="*/ 141 h 184"/>
              <a:gd name="T34" fmla="*/ 31 w 122"/>
              <a:gd name="T35" fmla="*/ 43 h 184"/>
              <a:gd name="T36" fmla="*/ 67 w 122"/>
              <a:gd name="T37" fmla="*/ 43 h 184"/>
              <a:gd name="T38" fmla="*/ 55 w 122"/>
              <a:gd name="T39" fmla="*/ 55 h 184"/>
              <a:gd name="T40" fmla="*/ 43 w 122"/>
              <a:gd name="T41" fmla="*/ 55 h 184"/>
              <a:gd name="T42" fmla="*/ 35 w 122"/>
              <a:gd name="T43" fmla="*/ 81 h 184"/>
              <a:gd name="T44" fmla="*/ 56 w 122"/>
              <a:gd name="T45" fmla="*/ 60 h 184"/>
              <a:gd name="T46" fmla="*/ 55 w 122"/>
              <a:gd name="T47" fmla="*/ 55 h 184"/>
              <a:gd name="T48" fmla="*/ 49 w 122"/>
              <a:gd name="T49" fmla="*/ 166 h 184"/>
              <a:gd name="T50" fmla="*/ 80 w 122"/>
              <a:gd name="T51" fmla="*/ 135 h 184"/>
              <a:gd name="T52" fmla="*/ 77 w 122"/>
              <a:gd name="T53" fmla="*/ 125 h 184"/>
              <a:gd name="T54" fmla="*/ 43 w 122"/>
              <a:gd name="T55" fmla="*/ 160 h 184"/>
              <a:gd name="T56" fmla="*/ 49 w 122"/>
              <a:gd name="T57" fmla="*/ 166 h 184"/>
              <a:gd name="T58" fmla="*/ 33 w 122"/>
              <a:gd name="T59" fmla="*/ 149 h 184"/>
              <a:gd name="T60" fmla="*/ 72 w 122"/>
              <a:gd name="T61" fmla="*/ 110 h 184"/>
              <a:gd name="T62" fmla="*/ 68 w 122"/>
              <a:gd name="T63" fmla="*/ 98 h 184"/>
              <a:gd name="T64" fmla="*/ 25 w 122"/>
              <a:gd name="T65" fmla="*/ 141 h 184"/>
              <a:gd name="T66" fmla="*/ 33 w 122"/>
              <a:gd name="T67" fmla="*/ 149 h 184"/>
              <a:gd name="T68" fmla="*/ 21 w 122"/>
              <a:gd name="T69" fmla="*/ 128 h 184"/>
              <a:gd name="T70" fmla="*/ 64 w 122"/>
              <a:gd name="T71" fmla="*/ 84 h 184"/>
              <a:gd name="T72" fmla="*/ 61 w 122"/>
              <a:gd name="T73" fmla="*/ 73 h 184"/>
              <a:gd name="T74" fmla="*/ 27 w 122"/>
              <a:gd name="T75" fmla="*/ 106 h 184"/>
              <a:gd name="T76" fmla="*/ 21 w 122"/>
              <a:gd name="T77" fmla="*/ 1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84">
                <a:moveTo>
                  <a:pt x="92" y="98"/>
                </a:moveTo>
                <a:lnTo>
                  <a:pt x="80" y="55"/>
                </a:lnTo>
                <a:lnTo>
                  <a:pt x="111" y="73"/>
                </a:lnTo>
                <a:lnTo>
                  <a:pt x="122" y="117"/>
                </a:lnTo>
                <a:lnTo>
                  <a:pt x="92" y="98"/>
                </a:lnTo>
                <a:close/>
                <a:moveTo>
                  <a:pt x="31" y="36"/>
                </a:moveTo>
                <a:lnTo>
                  <a:pt x="18" y="0"/>
                </a:lnTo>
                <a:lnTo>
                  <a:pt x="80" y="0"/>
                </a:lnTo>
                <a:lnTo>
                  <a:pt x="67" y="36"/>
                </a:lnTo>
                <a:lnTo>
                  <a:pt x="31" y="36"/>
                </a:lnTo>
                <a:close/>
                <a:moveTo>
                  <a:pt x="67" y="43"/>
                </a:moveTo>
                <a:lnTo>
                  <a:pt x="89" y="112"/>
                </a:lnTo>
                <a:lnTo>
                  <a:pt x="90" y="112"/>
                </a:lnTo>
                <a:lnTo>
                  <a:pt x="89" y="113"/>
                </a:lnTo>
                <a:lnTo>
                  <a:pt x="98" y="141"/>
                </a:lnTo>
                <a:lnTo>
                  <a:pt x="49" y="184"/>
                </a:lnTo>
                <a:lnTo>
                  <a:pt x="0" y="141"/>
                </a:lnTo>
                <a:lnTo>
                  <a:pt x="31" y="43"/>
                </a:lnTo>
                <a:lnTo>
                  <a:pt x="67" y="43"/>
                </a:lnTo>
                <a:close/>
                <a:moveTo>
                  <a:pt x="55" y="55"/>
                </a:moveTo>
                <a:lnTo>
                  <a:pt x="43" y="55"/>
                </a:lnTo>
                <a:lnTo>
                  <a:pt x="35" y="81"/>
                </a:lnTo>
                <a:lnTo>
                  <a:pt x="56" y="60"/>
                </a:lnTo>
                <a:lnTo>
                  <a:pt x="55" y="55"/>
                </a:lnTo>
                <a:close/>
                <a:moveTo>
                  <a:pt x="49" y="166"/>
                </a:moveTo>
                <a:lnTo>
                  <a:pt x="80" y="135"/>
                </a:lnTo>
                <a:lnTo>
                  <a:pt x="77" y="125"/>
                </a:lnTo>
                <a:lnTo>
                  <a:pt x="43" y="160"/>
                </a:lnTo>
                <a:lnTo>
                  <a:pt x="49" y="166"/>
                </a:lnTo>
                <a:close/>
                <a:moveTo>
                  <a:pt x="33" y="149"/>
                </a:moveTo>
                <a:lnTo>
                  <a:pt x="72" y="110"/>
                </a:lnTo>
                <a:lnTo>
                  <a:pt x="68" y="98"/>
                </a:lnTo>
                <a:lnTo>
                  <a:pt x="25" y="141"/>
                </a:lnTo>
                <a:lnTo>
                  <a:pt x="33" y="149"/>
                </a:lnTo>
                <a:close/>
                <a:moveTo>
                  <a:pt x="21" y="128"/>
                </a:moveTo>
                <a:lnTo>
                  <a:pt x="64" y="84"/>
                </a:lnTo>
                <a:lnTo>
                  <a:pt x="61" y="73"/>
                </a:lnTo>
                <a:lnTo>
                  <a:pt x="27" y="106"/>
                </a:lnTo>
                <a:lnTo>
                  <a:pt x="21" y="1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2" name="Oval 4"/>
          <p:cNvSpPr/>
          <p:nvPr/>
        </p:nvSpPr>
        <p:spPr>
          <a:xfrm>
            <a:off x="11231769" y="207482"/>
            <a:ext cx="626458" cy="629230"/>
          </a:xfrm>
          <a:prstGeom prst="ellipse">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3" name="Freeform 206"/>
          <p:cNvSpPr>
            <a:spLocks noChangeAspect="1" noEditPoints="1"/>
          </p:cNvSpPr>
          <p:nvPr/>
        </p:nvSpPr>
        <p:spPr bwMode="auto">
          <a:xfrm>
            <a:off x="11413066" y="362619"/>
            <a:ext cx="263865" cy="31895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114" name="矩形 113"/>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14:presetBounceEnd="20000">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14:bounceEnd="20000">
                                          <p:cBhvr additive="base">
                                            <p:cTn id="40" dur="500" fill="hold"/>
                                            <p:tgtEl>
                                              <p:spTgt spid="99"/>
                                            </p:tgtEl>
                                            <p:attrNameLst>
                                              <p:attrName>ppt_x</p:attrName>
                                            </p:attrNameLst>
                                          </p:cBhvr>
                                          <p:tavLst>
                                            <p:tav tm="0">
                                              <p:val>
                                                <p:strVal val="0-#ppt_w/2"/>
                                              </p:val>
                                            </p:tav>
                                            <p:tav tm="100000">
                                              <p:val>
                                                <p:strVal val="#ppt_x"/>
                                              </p:val>
                                            </p:tav>
                                          </p:tavLst>
                                        </p:anim>
                                        <p:anim calcmode="lin" valueType="num" p14:bounceEnd="20000">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14:presetBounceEnd="20000">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14:bounceEnd="20000">
                                          <p:cBhvr additive="base">
                                            <p:cTn id="44" dur="500" fill="hold"/>
                                            <p:tgtEl>
                                              <p:spTgt spid="98"/>
                                            </p:tgtEl>
                                            <p:attrNameLst>
                                              <p:attrName>ppt_x</p:attrName>
                                            </p:attrNameLst>
                                          </p:cBhvr>
                                          <p:tavLst>
                                            <p:tav tm="0">
                                              <p:val>
                                                <p:strVal val="1+#ppt_w/2"/>
                                              </p:val>
                                            </p:tav>
                                            <p:tav tm="100000">
                                              <p:val>
                                                <p:strVal val="#ppt_x"/>
                                              </p:val>
                                            </p:tav>
                                          </p:tavLst>
                                        </p:anim>
                                        <p:anim calcmode="lin" valueType="num" p14:bounceEnd="20000">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14:presetBounceEnd="20000">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14:bounceEnd="20000">
                                          <p:cBhvr additive="base">
                                            <p:cTn id="48" dur="500" fill="hold"/>
                                            <p:tgtEl>
                                              <p:spTgt spid="101"/>
                                            </p:tgtEl>
                                            <p:attrNameLst>
                                              <p:attrName>ppt_x</p:attrName>
                                            </p:attrNameLst>
                                          </p:cBhvr>
                                          <p:tavLst>
                                            <p:tav tm="0">
                                              <p:val>
                                                <p:strVal val="1+#ppt_w/2"/>
                                              </p:val>
                                            </p:tav>
                                            <p:tav tm="100000">
                                              <p:val>
                                                <p:strVal val="#ppt_x"/>
                                              </p:val>
                                            </p:tav>
                                          </p:tavLst>
                                        </p:anim>
                                        <p:anim calcmode="lin" valueType="num" p14:bounceEnd="20000">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14:presetBounceEnd="20000">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14:bounceEnd="20000">
                                          <p:cBhvr additive="base">
                                            <p:cTn id="52" dur="500" fill="hold"/>
                                            <p:tgtEl>
                                              <p:spTgt spid="100"/>
                                            </p:tgtEl>
                                            <p:attrNameLst>
                                              <p:attrName>ppt_x</p:attrName>
                                            </p:attrNameLst>
                                          </p:cBhvr>
                                          <p:tavLst>
                                            <p:tav tm="0">
                                              <p:val>
                                                <p:strVal val="0-#ppt_w/2"/>
                                              </p:val>
                                            </p:tav>
                                            <p:tav tm="100000">
                                              <p:val>
                                                <p:strVal val="#ppt_x"/>
                                              </p:val>
                                            </p:tav>
                                          </p:tavLst>
                                        </p:anim>
                                        <p:anim calcmode="lin" valueType="num" p14:bounceEnd="20000">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bldLvl="0" animBg="1"/>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500" fill="hold"/>
                                            <p:tgtEl>
                                              <p:spTgt spid="99"/>
                                            </p:tgtEl>
                                            <p:attrNameLst>
                                              <p:attrName>ppt_x</p:attrName>
                                            </p:attrNameLst>
                                          </p:cBhvr>
                                          <p:tavLst>
                                            <p:tav tm="0">
                                              <p:val>
                                                <p:strVal val="0-#ppt_w/2"/>
                                              </p:val>
                                            </p:tav>
                                            <p:tav tm="100000">
                                              <p:val>
                                                <p:strVal val="#ppt_x"/>
                                              </p:val>
                                            </p:tav>
                                          </p:tavLst>
                                        </p:anim>
                                        <p:anim calcmode="lin" valueType="num">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cBhvr additive="base">
                                            <p:cTn id="44" dur="500" fill="hold"/>
                                            <p:tgtEl>
                                              <p:spTgt spid="98"/>
                                            </p:tgtEl>
                                            <p:attrNameLst>
                                              <p:attrName>ppt_x</p:attrName>
                                            </p:attrNameLst>
                                          </p:cBhvr>
                                          <p:tavLst>
                                            <p:tav tm="0">
                                              <p:val>
                                                <p:strVal val="1+#ppt_w/2"/>
                                              </p:val>
                                            </p:tav>
                                            <p:tav tm="100000">
                                              <p:val>
                                                <p:strVal val="#ppt_x"/>
                                              </p:val>
                                            </p:tav>
                                          </p:tavLst>
                                        </p:anim>
                                        <p:anim calcmode="lin" valueType="num">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cBhvr additive="base">
                                            <p:cTn id="48" dur="500" fill="hold"/>
                                            <p:tgtEl>
                                              <p:spTgt spid="101"/>
                                            </p:tgtEl>
                                            <p:attrNameLst>
                                              <p:attrName>ppt_x</p:attrName>
                                            </p:attrNameLst>
                                          </p:cBhvr>
                                          <p:tavLst>
                                            <p:tav tm="0">
                                              <p:val>
                                                <p:strVal val="1+#ppt_w/2"/>
                                              </p:val>
                                            </p:tav>
                                            <p:tav tm="100000">
                                              <p:val>
                                                <p:strVal val="#ppt_x"/>
                                              </p:val>
                                            </p:tav>
                                          </p:tavLst>
                                        </p:anim>
                                        <p:anim calcmode="lin" valueType="num">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cBhvr additive="base">
                                            <p:cTn id="52" dur="500" fill="hold"/>
                                            <p:tgtEl>
                                              <p:spTgt spid="100"/>
                                            </p:tgtEl>
                                            <p:attrNameLst>
                                              <p:attrName>ppt_x</p:attrName>
                                            </p:attrNameLst>
                                          </p:cBhvr>
                                          <p:tavLst>
                                            <p:tav tm="0">
                                              <p:val>
                                                <p:strVal val="0-#ppt_w/2"/>
                                              </p:val>
                                            </p:tav>
                                            <p:tav tm="100000">
                                              <p:val>
                                                <p:strVal val="#ppt_x"/>
                                              </p:val>
                                            </p:tav>
                                          </p:tavLst>
                                        </p:anim>
                                        <p:anim calcmode="lin" valueType="num">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bldLvl="0" animBg="1"/>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3168352" cy="377026"/>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如何提高分析事实的能力</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23</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837620" y="1034768"/>
            <a:ext cx="1332989" cy="4617591"/>
            <a:chOff x="3837620" y="886919"/>
            <a:chExt cx="1332989" cy="4617591"/>
          </a:xfrm>
        </p:grpSpPr>
        <p:sp>
          <p:nvSpPr>
            <p:cNvPr id="17" name="Freeform 11"/>
            <p:cNvSpPr/>
            <p:nvPr/>
          </p:nvSpPr>
          <p:spPr bwMode="auto">
            <a:xfrm rot="3600000">
              <a:off x="2346651" y="2680552"/>
              <a:ext cx="4617591" cy="1030325"/>
            </a:xfrm>
            <a:custGeom>
              <a:avLst/>
              <a:gdLst>
                <a:gd name="T0" fmla="*/ 1275 w 2572"/>
                <a:gd name="T1" fmla="*/ 0 h 649"/>
                <a:gd name="T2" fmla="*/ 648 w 2572"/>
                <a:gd name="T3" fmla="*/ 0 h 649"/>
                <a:gd name="T4" fmla="*/ 0 w 2572"/>
                <a:gd name="T5" fmla="*/ 649 h 649"/>
                <a:gd name="T6" fmla="*/ 648 w 2572"/>
                <a:gd name="T7" fmla="*/ 649 h 649"/>
                <a:gd name="T8" fmla="*/ 1275 w 2572"/>
                <a:gd name="T9" fmla="*/ 649 h 649"/>
                <a:gd name="T10" fmla="*/ 2572 w 2572"/>
                <a:gd name="T11" fmla="*/ 649 h 649"/>
                <a:gd name="T12" fmla="*/ 2572 w 2572"/>
                <a:gd name="T13" fmla="*/ 0 h 649"/>
                <a:gd name="T14" fmla="*/ 1275 w 2572"/>
                <a:gd name="T15" fmla="*/ 0 h 649"/>
                <a:gd name="connsiteX0" fmla="*/ 4957 w 10000"/>
                <a:gd name="connsiteY0" fmla="*/ 0 h 10000"/>
                <a:gd name="connsiteX1" fmla="*/ 1408 w 10000"/>
                <a:gd name="connsiteY1" fmla="*/ 233 h 10000"/>
                <a:gd name="connsiteX2" fmla="*/ 0 w 10000"/>
                <a:gd name="connsiteY2" fmla="*/ 10000 h 10000"/>
                <a:gd name="connsiteX3" fmla="*/ 2519 w 10000"/>
                <a:gd name="connsiteY3" fmla="*/ 10000 h 10000"/>
                <a:gd name="connsiteX4" fmla="*/ 4957 w 10000"/>
                <a:gd name="connsiteY4" fmla="*/ 10000 h 10000"/>
                <a:gd name="connsiteX5" fmla="*/ 10000 w 10000"/>
                <a:gd name="connsiteY5" fmla="*/ 10000 h 10000"/>
                <a:gd name="connsiteX6" fmla="*/ 10000 w 10000"/>
                <a:gd name="connsiteY6" fmla="*/ 0 h 10000"/>
                <a:gd name="connsiteX7" fmla="*/ 4957 w 10000"/>
                <a:gd name="connsiteY7" fmla="*/ 0 h 10000"/>
                <a:gd name="connsiteX0-1" fmla="*/ 4957 w 11406"/>
                <a:gd name="connsiteY0-2" fmla="*/ 0 h 10086"/>
                <a:gd name="connsiteX1-3" fmla="*/ 1408 w 11406"/>
                <a:gd name="connsiteY1-4" fmla="*/ 233 h 10086"/>
                <a:gd name="connsiteX2-5" fmla="*/ 0 w 11406"/>
                <a:gd name="connsiteY2-6" fmla="*/ 10000 h 10086"/>
                <a:gd name="connsiteX3-7" fmla="*/ 2519 w 11406"/>
                <a:gd name="connsiteY3-8" fmla="*/ 10000 h 10086"/>
                <a:gd name="connsiteX4-9" fmla="*/ 4957 w 11406"/>
                <a:gd name="connsiteY4-10" fmla="*/ 10000 h 10086"/>
                <a:gd name="connsiteX5-11" fmla="*/ 11406 w 11406"/>
                <a:gd name="connsiteY5-12" fmla="*/ 10086 h 10086"/>
                <a:gd name="connsiteX6-13" fmla="*/ 10000 w 11406"/>
                <a:gd name="connsiteY6-14" fmla="*/ 0 h 10086"/>
                <a:gd name="connsiteX7-15" fmla="*/ 4957 w 11406"/>
                <a:gd name="connsiteY7-16"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1406" h="10086">
                  <a:moveTo>
                    <a:pt x="4957" y="0"/>
                  </a:moveTo>
                  <a:lnTo>
                    <a:pt x="1408" y="233"/>
                  </a:lnTo>
                  <a:lnTo>
                    <a:pt x="0" y="10000"/>
                  </a:lnTo>
                  <a:lnTo>
                    <a:pt x="2519" y="10000"/>
                  </a:lnTo>
                  <a:lnTo>
                    <a:pt x="4957" y="10000"/>
                  </a:lnTo>
                  <a:lnTo>
                    <a:pt x="11406" y="10086"/>
                  </a:lnTo>
                  <a:lnTo>
                    <a:pt x="10000" y="0"/>
                  </a:lnTo>
                  <a:lnTo>
                    <a:pt x="4957" y="0"/>
                  </a:lnTo>
                  <a:close/>
                </a:path>
              </a:pathLst>
            </a:custGeom>
            <a:solidFill>
              <a:srgbClr val="0973DD"/>
            </a:solidFill>
            <a:ln>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18" name="等腰三角形 32"/>
            <p:cNvSpPr/>
            <p:nvPr/>
          </p:nvSpPr>
          <p:spPr>
            <a:xfrm rot="7200000">
              <a:off x="3354481" y="1946957"/>
              <a:ext cx="1410172" cy="443894"/>
            </a:xfrm>
            <a:custGeom>
              <a:avLst/>
              <a:gdLst>
                <a:gd name="connsiteX0" fmla="*/ 0 w 1193370"/>
                <a:gd name="connsiteY0" fmla="*/ 665183 h 665183"/>
                <a:gd name="connsiteX1" fmla="*/ 596685 w 1193370"/>
                <a:gd name="connsiteY1" fmla="*/ 0 h 665183"/>
                <a:gd name="connsiteX2" fmla="*/ 1193370 w 1193370"/>
                <a:gd name="connsiteY2" fmla="*/ 665183 h 665183"/>
                <a:gd name="connsiteX3" fmla="*/ 0 w 1193370"/>
                <a:gd name="connsiteY3" fmla="*/ 665183 h 665183"/>
                <a:gd name="connsiteX0-1" fmla="*/ 0 w 1468222"/>
                <a:gd name="connsiteY0-2" fmla="*/ 479445 h 479445"/>
                <a:gd name="connsiteX1-3" fmla="*/ 1468222 w 1468222"/>
                <a:gd name="connsiteY1-4" fmla="*/ 0 h 479445"/>
                <a:gd name="connsiteX2-5" fmla="*/ 1193370 w 1468222"/>
                <a:gd name="connsiteY2-6" fmla="*/ 479445 h 479445"/>
                <a:gd name="connsiteX3-7" fmla="*/ 0 w 1468222"/>
                <a:gd name="connsiteY3-8" fmla="*/ 479445 h 479445"/>
                <a:gd name="connsiteX0-9" fmla="*/ 0 w 1442822"/>
                <a:gd name="connsiteY0-10" fmla="*/ 447695 h 447695"/>
                <a:gd name="connsiteX1-11" fmla="*/ 1442822 w 1442822"/>
                <a:gd name="connsiteY1-12" fmla="*/ 0 h 447695"/>
                <a:gd name="connsiteX2-13" fmla="*/ 1193370 w 1442822"/>
                <a:gd name="connsiteY2-14" fmla="*/ 447695 h 447695"/>
                <a:gd name="connsiteX3-15" fmla="*/ 0 w 1442822"/>
                <a:gd name="connsiteY3-16" fmla="*/ 447695 h 447695"/>
              </a:gdLst>
              <a:ahLst/>
              <a:cxnLst>
                <a:cxn ang="0">
                  <a:pos x="connsiteX0-1" y="connsiteY0-2"/>
                </a:cxn>
                <a:cxn ang="0">
                  <a:pos x="connsiteX1-3" y="connsiteY1-4"/>
                </a:cxn>
                <a:cxn ang="0">
                  <a:pos x="connsiteX2-5" y="connsiteY2-6"/>
                </a:cxn>
                <a:cxn ang="0">
                  <a:pos x="connsiteX3-7" y="connsiteY3-8"/>
                </a:cxn>
              </a:cxnLst>
              <a:rect l="l" t="t" r="r" b="b"/>
              <a:pathLst>
                <a:path w="1442822" h="447695">
                  <a:moveTo>
                    <a:pt x="0" y="447695"/>
                  </a:moveTo>
                  <a:lnTo>
                    <a:pt x="1442822" y="0"/>
                  </a:lnTo>
                  <a:lnTo>
                    <a:pt x="1193370" y="447695"/>
                  </a:lnTo>
                  <a:lnTo>
                    <a:pt x="0" y="44769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a:off x="1326751" y="1029121"/>
            <a:ext cx="1808360" cy="4622003"/>
            <a:chOff x="1326751" y="881272"/>
            <a:chExt cx="1808360" cy="4622003"/>
          </a:xfrm>
        </p:grpSpPr>
        <p:sp>
          <p:nvSpPr>
            <p:cNvPr id="20" name="任意多边形 19"/>
            <p:cNvSpPr/>
            <p:nvPr/>
          </p:nvSpPr>
          <p:spPr bwMode="auto">
            <a:xfrm rot="1800000">
              <a:off x="2115576" y="881272"/>
              <a:ext cx="1019535" cy="4622003"/>
            </a:xfrm>
            <a:custGeom>
              <a:avLst/>
              <a:gdLst>
                <a:gd name="connsiteX0" fmla="*/ 1023145 w 1028264"/>
                <a:gd name="connsiteY0" fmla="*/ 0 h 4661577"/>
                <a:gd name="connsiteX1" fmla="*/ 1028264 w 1028264"/>
                <a:gd name="connsiteY1" fmla="*/ 4661577 h 4661577"/>
                <a:gd name="connsiteX2" fmla="*/ 10022 w 1028264"/>
                <a:gd name="connsiteY2" fmla="*/ 4073695 h 4661577"/>
                <a:gd name="connsiteX3" fmla="*/ 0 w 1028264"/>
                <a:gd name="connsiteY3" fmla="*/ 4064000 h 4661577"/>
                <a:gd name="connsiteX4" fmla="*/ 16973 w 1028264"/>
                <a:gd name="connsiteY4" fmla="*/ 581660 h 4661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264" h="4661577">
                  <a:moveTo>
                    <a:pt x="1023145" y="0"/>
                  </a:moveTo>
                  <a:lnTo>
                    <a:pt x="1028264" y="4661577"/>
                  </a:lnTo>
                  <a:lnTo>
                    <a:pt x="10022" y="4073695"/>
                  </a:lnTo>
                  <a:lnTo>
                    <a:pt x="0" y="4064000"/>
                  </a:lnTo>
                  <a:lnTo>
                    <a:pt x="16973" y="581660"/>
                  </a:lnTo>
                  <a:close/>
                </a:path>
              </a:pathLst>
            </a:custGeom>
            <a:solidFill>
              <a:srgbClr val="0973DD"/>
            </a:solidFill>
            <a:ln>
              <a:noFill/>
            </a:ln>
            <a:effec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21" name="等腰三角形 32"/>
            <p:cNvSpPr/>
            <p:nvPr/>
          </p:nvSpPr>
          <p:spPr>
            <a:xfrm>
              <a:off x="1326751" y="3988557"/>
              <a:ext cx="1430573" cy="443894"/>
            </a:xfrm>
            <a:custGeom>
              <a:avLst/>
              <a:gdLst>
                <a:gd name="connsiteX0" fmla="*/ 0 w 1193370"/>
                <a:gd name="connsiteY0" fmla="*/ 665183 h 665183"/>
                <a:gd name="connsiteX1" fmla="*/ 596685 w 1193370"/>
                <a:gd name="connsiteY1" fmla="*/ 0 h 665183"/>
                <a:gd name="connsiteX2" fmla="*/ 1193370 w 1193370"/>
                <a:gd name="connsiteY2" fmla="*/ 665183 h 665183"/>
                <a:gd name="connsiteX3" fmla="*/ 0 w 1193370"/>
                <a:gd name="connsiteY3" fmla="*/ 665183 h 665183"/>
                <a:gd name="connsiteX0-1" fmla="*/ 0 w 1468222"/>
                <a:gd name="connsiteY0-2" fmla="*/ 479445 h 479445"/>
                <a:gd name="connsiteX1-3" fmla="*/ 1468222 w 1468222"/>
                <a:gd name="connsiteY1-4" fmla="*/ 0 h 479445"/>
                <a:gd name="connsiteX2-5" fmla="*/ 1193370 w 1468222"/>
                <a:gd name="connsiteY2-6" fmla="*/ 479445 h 479445"/>
                <a:gd name="connsiteX3-7" fmla="*/ 0 w 1468222"/>
                <a:gd name="connsiteY3-8" fmla="*/ 479445 h 479445"/>
                <a:gd name="connsiteX0-9" fmla="*/ 0 w 1442822"/>
                <a:gd name="connsiteY0-10" fmla="*/ 447695 h 447695"/>
                <a:gd name="connsiteX1-11" fmla="*/ 1442822 w 1442822"/>
                <a:gd name="connsiteY1-12" fmla="*/ 0 h 447695"/>
                <a:gd name="connsiteX2-13" fmla="*/ 1193370 w 1442822"/>
                <a:gd name="connsiteY2-14" fmla="*/ 447695 h 447695"/>
                <a:gd name="connsiteX3-15" fmla="*/ 0 w 1442822"/>
                <a:gd name="connsiteY3-16" fmla="*/ 447695 h 447695"/>
              </a:gdLst>
              <a:ahLst/>
              <a:cxnLst>
                <a:cxn ang="0">
                  <a:pos x="connsiteX0-1" y="connsiteY0-2"/>
                </a:cxn>
                <a:cxn ang="0">
                  <a:pos x="connsiteX1-3" y="connsiteY1-4"/>
                </a:cxn>
                <a:cxn ang="0">
                  <a:pos x="connsiteX2-5" y="connsiteY2-6"/>
                </a:cxn>
                <a:cxn ang="0">
                  <a:pos x="connsiteX3-7" y="connsiteY3-8"/>
                </a:cxn>
              </a:cxnLst>
              <a:rect l="l" t="t" r="r" b="b"/>
              <a:pathLst>
                <a:path w="1442822" h="447695">
                  <a:moveTo>
                    <a:pt x="0" y="447695"/>
                  </a:moveTo>
                  <a:lnTo>
                    <a:pt x="1442822" y="0"/>
                  </a:lnTo>
                  <a:lnTo>
                    <a:pt x="1193370" y="447695"/>
                  </a:lnTo>
                  <a:lnTo>
                    <a:pt x="0" y="44769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p:cNvGrpSpPr/>
          <p:nvPr/>
        </p:nvGrpSpPr>
        <p:grpSpPr>
          <a:xfrm>
            <a:off x="1273051" y="4374691"/>
            <a:ext cx="4035952" cy="1430573"/>
            <a:chOff x="1319820" y="4226842"/>
            <a:chExt cx="4035952" cy="1430573"/>
          </a:xfrm>
        </p:grpSpPr>
        <p:sp>
          <p:nvSpPr>
            <p:cNvPr id="23" name="任意多边形 22"/>
            <p:cNvSpPr/>
            <p:nvPr/>
          </p:nvSpPr>
          <p:spPr bwMode="auto">
            <a:xfrm rot="5400000">
              <a:off x="2826097" y="2918551"/>
              <a:ext cx="1023398" cy="4035952"/>
            </a:xfrm>
            <a:custGeom>
              <a:avLst/>
              <a:gdLst>
                <a:gd name="connsiteX0" fmla="*/ 0 w 1032160"/>
                <a:gd name="connsiteY0" fmla="*/ 4070508 h 4070508"/>
                <a:gd name="connsiteX1" fmla="*/ 0 w 1032160"/>
                <a:gd name="connsiteY1" fmla="*/ 2895686 h 4070508"/>
                <a:gd name="connsiteX2" fmla="*/ 524 w 1032160"/>
                <a:gd name="connsiteY2" fmla="*/ 2895686 h 4070508"/>
                <a:gd name="connsiteX3" fmla="*/ 10945 w 1032160"/>
                <a:gd name="connsiteY3" fmla="*/ 585205 h 4070508"/>
                <a:gd name="connsiteX4" fmla="*/ 1024549 w 1032160"/>
                <a:gd name="connsiteY4" fmla="*/ 0 h 4070508"/>
                <a:gd name="connsiteX5" fmla="*/ 1027491 w 1032160"/>
                <a:gd name="connsiteY5" fmla="*/ 2895686 h 4070508"/>
                <a:gd name="connsiteX6" fmla="*/ 1032160 w 1032160"/>
                <a:gd name="connsiteY6" fmla="*/ 2895686 h 4070508"/>
                <a:gd name="connsiteX7" fmla="*/ 1032160 w 1032160"/>
                <a:gd name="connsiteY7" fmla="*/ 3474590 h 4070508"/>
                <a:gd name="connsiteX0-1" fmla="*/ 0 w 1032160"/>
                <a:gd name="connsiteY0-2" fmla="*/ 4070508 h 4070508"/>
                <a:gd name="connsiteX1-3" fmla="*/ 0 w 1032160"/>
                <a:gd name="connsiteY1-4" fmla="*/ 2895686 h 4070508"/>
                <a:gd name="connsiteX2-5" fmla="*/ 524 w 1032160"/>
                <a:gd name="connsiteY2-6" fmla="*/ 2895686 h 4070508"/>
                <a:gd name="connsiteX3-7" fmla="*/ 6183 w 1032160"/>
                <a:gd name="connsiteY3-8" fmla="*/ 594730 h 4070508"/>
                <a:gd name="connsiteX4-9" fmla="*/ 1024549 w 1032160"/>
                <a:gd name="connsiteY4-10" fmla="*/ 0 h 4070508"/>
                <a:gd name="connsiteX5-11" fmla="*/ 1027491 w 1032160"/>
                <a:gd name="connsiteY5-12" fmla="*/ 2895686 h 4070508"/>
                <a:gd name="connsiteX6-13" fmla="*/ 1032160 w 1032160"/>
                <a:gd name="connsiteY6-14" fmla="*/ 2895686 h 4070508"/>
                <a:gd name="connsiteX7-15" fmla="*/ 1032160 w 1032160"/>
                <a:gd name="connsiteY7-16" fmla="*/ 3474590 h 4070508"/>
                <a:gd name="connsiteX8" fmla="*/ 0 w 1032160"/>
                <a:gd name="connsiteY8" fmla="*/ 4070508 h 4070508"/>
                <a:gd name="connsiteX0-17" fmla="*/ 0 w 1032160"/>
                <a:gd name="connsiteY0-18" fmla="*/ 4070508 h 4070508"/>
                <a:gd name="connsiteX1-19" fmla="*/ 0 w 1032160"/>
                <a:gd name="connsiteY1-20" fmla="*/ 2895686 h 4070508"/>
                <a:gd name="connsiteX2-21" fmla="*/ 524 w 1032160"/>
                <a:gd name="connsiteY2-22" fmla="*/ 2895686 h 4070508"/>
                <a:gd name="connsiteX3-23" fmla="*/ 6183 w 1032160"/>
                <a:gd name="connsiteY3-24" fmla="*/ 594730 h 4070508"/>
                <a:gd name="connsiteX4-25" fmla="*/ 1024549 w 1032160"/>
                <a:gd name="connsiteY4-26" fmla="*/ 0 h 4070508"/>
                <a:gd name="connsiteX5-27" fmla="*/ 1027491 w 1032160"/>
                <a:gd name="connsiteY5-28" fmla="*/ 2895686 h 4070508"/>
                <a:gd name="connsiteX6-29" fmla="*/ 1032160 w 1032160"/>
                <a:gd name="connsiteY6-30" fmla="*/ 2895686 h 4070508"/>
                <a:gd name="connsiteX7-31" fmla="*/ 1032160 w 1032160"/>
                <a:gd name="connsiteY7-32" fmla="*/ 3474590 h 4070508"/>
                <a:gd name="connsiteX8-33" fmla="*/ 0 w 1032160"/>
                <a:gd name="connsiteY8-34" fmla="*/ 4070508 h 40705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32160" h="4070508">
                  <a:moveTo>
                    <a:pt x="0" y="4070508"/>
                  </a:moveTo>
                  <a:lnTo>
                    <a:pt x="0" y="2895686"/>
                  </a:lnTo>
                  <a:lnTo>
                    <a:pt x="524" y="2895686"/>
                  </a:lnTo>
                  <a:cubicBezTo>
                    <a:pt x="2410" y="2128701"/>
                    <a:pt x="4297" y="1361715"/>
                    <a:pt x="6183" y="594730"/>
                  </a:cubicBezTo>
                  <a:lnTo>
                    <a:pt x="1024549" y="0"/>
                  </a:lnTo>
                  <a:cubicBezTo>
                    <a:pt x="1025530" y="965229"/>
                    <a:pt x="1026510" y="1930457"/>
                    <a:pt x="1027491" y="2895686"/>
                  </a:cubicBezTo>
                  <a:lnTo>
                    <a:pt x="1032160" y="2895686"/>
                  </a:lnTo>
                  <a:lnTo>
                    <a:pt x="1032160" y="3474590"/>
                  </a:lnTo>
                  <a:lnTo>
                    <a:pt x="0" y="4070508"/>
                  </a:lnTo>
                  <a:close/>
                </a:path>
              </a:pathLst>
            </a:custGeom>
            <a:solidFill>
              <a:srgbClr val="0973DD"/>
            </a:solidFill>
            <a:ln>
              <a:noFill/>
            </a:ln>
            <a:effec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24" name="等腰三角形 32"/>
            <p:cNvSpPr/>
            <p:nvPr/>
          </p:nvSpPr>
          <p:spPr>
            <a:xfrm rot="14400000">
              <a:off x="4107765" y="4720182"/>
              <a:ext cx="1430573" cy="443894"/>
            </a:xfrm>
            <a:custGeom>
              <a:avLst/>
              <a:gdLst>
                <a:gd name="connsiteX0" fmla="*/ 0 w 1193370"/>
                <a:gd name="connsiteY0" fmla="*/ 665183 h 665183"/>
                <a:gd name="connsiteX1" fmla="*/ 596685 w 1193370"/>
                <a:gd name="connsiteY1" fmla="*/ 0 h 665183"/>
                <a:gd name="connsiteX2" fmla="*/ 1193370 w 1193370"/>
                <a:gd name="connsiteY2" fmla="*/ 665183 h 665183"/>
                <a:gd name="connsiteX3" fmla="*/ 0 w 1193370"/>
                <a:gd name="connsiteY3" fmla="*/ 665183 h 665183"/>
                <a:gd name="connsiteX0-1" fmla="*/ 0 w 1468222"/>
                <a:gd name="connsiteY0-2" fmla="*/ 479445 h 479445"/>
                <a:gd name="connsiteX1-3" fmla="*/ 1468222 w 1468222"/>
                <a:gd name="connsiteY1-4" fmla="*/ 0 h 479445"/>
                <a:gd name="connsiteX2-5" fmla="*/ 1193370 w 1468222"/>
                <a:gd name="connsiteY2-6" fmla="*/ 479445 h 479445"/>
                <a:gd name="connsiteX3-7" fmla="*/ 0 w 1468222"/>
                <a:gd name="connsiteY3-8" fmla="*/ 479445 h 479445"/>
                <a:gd name="connsiteX0-9" fmla="*/ 0 w 1442822"/>
                <a:gd name="connsiteY0-10" fmla="*/ 447695 h 447695"/>
                <a:gd name="connsiteX1-11" fmla="*/ 1442822 w 1442822"/>
                <a:gd name="connsiteY1-12" fmla="*/ 0 h 447695"/>
                <a:gd name="connsiteX2-13" fmla="*/ 1193370 w 1442822"/>
                <a:gd name="connsiteY2-14" fmla="*/ 447695 h 447695"/>
                <a:gd name="connsiteX3-15" fmla="*/ 0 w 1442822"/>
                <a:gd name="connsiteY3-16" fmla="*/ 447695 h 447695"/>
              </a:gdLst>
              <a:ahLst/>
              <a:cxnLst>
                <a:cxn ang="0">
                  <a:pos x="connsiteX0-1" y="connsiteY0-2"/>
                </a:cxn>
                <a:cxn ang="0">
                  <a:pos x="connsiteX1-3" y="connsiteY1-4"/>
                </a:cxn>
                <a:cxn ang="0">
                  <a:pos x="connsiteX2-5" y="connsiteY2-6"/>
                </a:cxn>
                <a:cxn ang="0">
                  <a:pos x="connsiteX3-7" y="connsiteY3-8"/>
                </a:cxn>
              </a:cxnLst>
              <a:rect l="l" t="t" r="r" b="b"/>
              <a:pathLst>
                <a:path w="1442822" h="447695">
                  <a:moveTo>
                    <a:pt x="0" y="447695"/>
                  </a:moveTo>
                  <a:lnTo>
                    <a:pt x="1442822" y="0"/>
                  </a:lnTo>
                  <a:lnTo>
                    <a:pt x="1193370" y="447695"/>
                  </a:lnTo>
                  <a:lnTo>
                    <a:pt x="0" y="44769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 name="文本框 34"/>
          <p:cNvSpPr txBox="1"/>
          <p:nvPr/>
        </p:nvSpPr>
        <p:spPr>
          <a:xfrm>
            <a:off x="2281114" y="4793430"/>
            <a:ext cx="2880369" cy="523220"/>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多思考多讨论</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6" name="文本框 35"/>
          <p:cNvSpPr txBox="1"/>
          <p:nvPr/>
        </p:nvSpPr>
        <p:spPr>
          <a:xfrm rot="3600000">
            <a:off x="3155784" y="2965089"/>
            <a:ext cx="2880370" cy="523220"/>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学习重点案例</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7" name="文本框 36"/>
          <p:cNvSpPr txBox="1"/>
          <p:nvPr/>
        </p:nvSpPr>
        <p:spPr>
          <a:xfrm rot="18000000" flipH="1">
            <a:off x="1067552" y="3233341"/>
            <a:ext cx="2880370" cy="523220"/>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了解新闻事件</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021441" y="4792849"/>
            <a:ext cx="530600" cy="528676"/>
            <a:chOff x="3618897" y="2279040"/>
            <a:chExt cx="706229" cy="703668"/>
          </a:xfrm>
        </p:grpSpPr>
        <p:sp>
          <p:nvSpPr>
            <p:cNvPr id="29"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2993362" y="1868195"/>
            <a:ext cx="590914" cy="580637"/>
            <a:chOff x="5037571" y="856343"/>
            <a:chExt cx="715006" cy="702571"/>
          </a:xfrm>
        </p:grpSpPr>
        <p:sp>
          <p:nvSpPr>
            <p:cNvPr id="3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5080464" y="4256798"/>
            <a:ext cx="586077" cy="553434"/>
            <a:chOff x="6460269" y="872801"/>
            <a:chExt cx="709154" cy="669655"/>
          </a:xfrm>
        </p:grpSpPr>
        <p:sp>
          <p:nvSpPr>
            <p:cNvPr id="37"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0973DD"/>
                </a:solidFill>
              </a:endParaRPr>
            </a:p>
          </p:txBody>
        </p:sp>
        <p:sp>
          <p:nvSpPr>
            <p:cNvPr id="38"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0973DD"/>
                </a:solidFill>
              </a:endParaRPr>
            </a:p>
          </p:txBody>
        </p:sp>
      </p:grpSp>
      <p:sp>
        <p:nvSpPr>
          <p:cNvPr id="39" name="任意多边形 38"/>
          <p:cNvSpPr/>
          <p:nvPr/>
        </p:nvSpPr>
        <p:spPr bwMode="blackWhite">
          <a:xfrm>
            <a:off x="6505255" y="1798179"/>
            <a:ext cx="600444" cy="3549370"/>
          </a:xfrm>
          <a:custGeom>
            <a:avLst/>
            <a:gdLst>
              <a:gd name="connsiteX0" fmla="*/ 300222 w 600444"/>
              <a:gd name="connsiteY0" fmla="*/ 0 h 3549370"/>
              <a:gd name="connsiteX1" fmla="*/ 600444 w 600444"/>
              <a:gd name="connsiteY1" fmla="*/ 300222 h 3549370"/>
              <a:gd name="connsiteX2" fmla="*/ 468079 w 600444"/>
              <a:gd name="connsiteY2" fmla="*/ 549171 h 3549370"/>
              <a:gd name="connsiteX3" fmla="*/ 428714 w 600444"/>
              <a:gd name="connsiteY3" fmla="*/ 570538 h 3549370"/>
              <a:gd name="connsiteX4" fmla="*/ 428714 w 600444"/>
              <a:gd name="connsiteY4" fmla="*/ 1533984 h 3549370"/>
              <a:gd name="connsiteX5" fmla="*/ 468079 w 600444"/>
              <a:gd name="connsiteY5" fmla="*/ 1555350 h 3549370"/>
              <a:gd name="connsiteX6" fmla="*/ 600444 w 600444"/>
              <a:gd name="connsiteY6" fmla="*/ 1804299 h 3549370"/>
              <a:gd name="connsiteX7" fmla="*/ 468079 w 600444"/>
              <a:gd name="connsiteY7" fmla="*/ 2053248 h 3549370"/>
              <a:gd name="connsiteX8" fmla="*/ 428714 w 600444"/>
              <a:gd name="connsiteY8" fmla="*/ 2074615 h 3549370"/>
              <a:gd name="connsiteX9" fmla="*/ 428714 w 600444"/>
              <a:gd name="connsiteY9" fmla="*/ 2978833 h 3549370"/>
              <a:gd name="connsiteX10" fmla="*/ 468079 w 600444"/>
              <a:gd name="connsiteY10" fmla="*/ 3000199 h 3549370"/>
              <a:gd name="connsiteX11" fmla="*/ 600444 w 600444"/>
              <a:gd name="connsiteY11" fmla="*/ 3249148 h 3549370"/>
              <a:gd name="connsiteX12" fmla="*/ 300222 w 600444"/>
              <a:gd name="connsiteY12" fmla="*/ 3549370 h 3549370"/>
              <a:gd name="connsiteX13" fmla="*/ 0 w 600444"/>
              <a:gd name="connsiteY13" fmla="*/ 3249148 h 3549370"/>
              <a:gd name="connsiteX14" fmla="*/ 132365 w 600444"/>
              <a:gd name="connsiteY14" fmla="*/ 3000199 h 3549370"/>
              <a:gd name="connsiteX15" fmla="*/ 171730 w 600444"/>
              <a:gd name="connsiteY15" fmla="*/ 2978833 h 3549370"/>
              <a:gd name="connsiteX16" fmla="*/ 171730 w 600444"/>
              <a:gd name="connsiteY16" fmla="*/ 2074615 h 3549370"/>
              <a:gd name="connsiteX17" fmla="*/ 132365 w 600444"/>
              <a:gd name="connsiteY17" fmla="*/ 2053248 h 3549370"/>
              <a:gd name="connsiteX18" fmla="*/ 0 w 600444"/>
              <a:gd name="connsiteY18" fmla="*/ 1804299 h 3549370"/>
              <a:gd name="connsiteX19" fmla="*/ 132365 w 600444"/>
              <a:gd name="connsiteY19" fmla="*/ 1555350 h 3549370"/>
              <a:gd name="connsiteX20" fmla="*/ 171730 w 600444"/>
              <a:gd name="connsiteY20" fmla="*/ 1533984 h 3549370"/>
              <a:gd name="connsiteX21" fmla="*/ 171730 w 600444"/>
              <a:gd name="connsiteY21" fmla="*/ 570538 h 3549370"/>
              <a:gd name="connsiteX22" fmla="*/ 132365 w 600444"/>
              <a:gd name="connsiteY22" fmla="*/ 549171 h 3549370"/>
              <a:gd name="connsiteX23" fmla="*/ 0 w 600444"/>
              <a:gd name="connsiteY23" fmla="*/ 300222 h 3549370"/>
              <a:gd name="connsiteX24" fmla="*/ 300222 w 600444"/>
              <a:gd name="connsiteY24" fmla="*/ 0 h 35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0444" h="3549370">
                <a:moveTo>
                  <a:pt x="300222" y="0"/>
                </a:moveTo>
                <a:cubicBezTo>
                  <a:pt x="466030" y="0"/>
                  <a:pt x="600444" y="134414"/>
                  <a:pt x="600444" y="300222"/>
                </a:cubicBezTo>
                <a:cubicBezTo>
                  <a:pt x="600444" y="403852"/>
                  <a:pt x="547939" y="495219"/>
                  <a:pt x="468079" y="549171"/>
                </a:cubicBezTo>
                <a:lnTo>
                  <a:pt x="428714" y="570538"/>
                </a:lnTo>
                <a:lnTo>
                  <a:pt x="428714" y="1533984"/>
                </a:lnTo>
                <a:lnTo>
                  <a:pt x="468079" y="1555350"/>
                </a:lnTo>
                <a:cubicBezTo>
                  <a:pt x="547939" y="1609302"/>
                  <a:pt x="600444" y="1700669"/>
                  <a:pt x="600444" y="1804299"/>
                </a:cubicBezTo>
                <a:cubicBezTo>
                  <a:pt x="600444" y="1907929"/>
                  <a:pt x="547939" y="1999296"/>
                  <a:pt x="468079" y="2053248"/>
                </a:cubicBezTo>
                <a:lnTo>
                  <a:pt x="428714" y="2074615"/>
                </a:lnTo>
                <a:lnTo>
                  <a:pt x="428714" y="2978833"/>
                </a:lnTo>
                <a:lnTo>
                  <a:pt x="468079" y="3000199"/>
                </a:lnTo>
                <a:cubicBezTo>
                  <a:pt x="547939" y="3054152"/>
                  <a:pt x="600444" y="3145518"/>
                  <a:pt x="600444" y="3249148"/>
                </a:cubicBezTo>
                <a:cubicBezTo>
                  <a:pt x="600444" y="3414956"/>
                  <a:pt x="466030" y="3549370"/>
                  <a:pt x="300222" y="3549370"/>
                </a:cubicBezTo>
                <a:cubicBezTo>
                  <a:pt x="134414" y="3549370"/>
                  <a:pt x="0" y="3414956"/>
                  <a:pt x="0" y="3249148"/>
                </a:cubicBezTo>
                <a:cubicBezTo>
                  <a:pt x="0" y="3145518"/>
                  <a:pt x="52505" y="3054152"/>
                  <a:pt x="132365" y="3000199"/>
                </a:cubicBezTo>
                <a:lnTo>
                  <a:pt x="171730" y="2978833"/>
                </a:lnTo>
                <a:lnTo>
                  <a:pt x="171730" y="2074615"/>
                </a:lnTo>
                <a:lnTo>
                  <a:pt x="132365" y="2053248"/>
                </a:lnTo>
                <a:cubicBezTo>
                  <a:pt x="52505" y="1999296"/>
                  <a:pt x="0" y="1907929"/>
                  <a:pt x="0" y="1804299"/>
                </a:cubicBezTo>
                <a:cubicBezTo>
                  <a:pt x="0" y="1700669"/>
                  <a:pt x="52505" y="1609302"/>
                  <a:pt x="132365" y="1555350"/>
                </a:cubicBezTo>
                <a:lnTo>
                  <a:pt x="171730" y="1533984"/>
                </a:lnTo>
                <a:lnTo>
                  <a:pt x="171730" y="570538"/>
                </a:lnTo>
                <a:lnTo>
                  <a:pt x="132365" y="549171"/>
                </a:lnTo>
                <a:cubicBezTo>
                  <a:pt x="52505" y="495219"/>
                  <a:pt x="0" y="403852"/>
                  <a:pt x="0" y="300222"/>
                </a:cubicBezTo>
                <a:cubicBezTo>
                  <a:pt x="0" y="134414"/>
                  <a:pt x="134414" y="0"/>
                  <a:pt x="300222" y="0"/>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973DD"/>
              </a:solidFill>
            </a:endParaRPr>
          </a:p>
        </p:txBody>
      </p:sp>
      <p:cxnSp>
        <p:nvCxnSpPr>
          <p:cNvPr id="40" name="直接连接符 39"/>
          <p:cNvCxnSpPr/>
          <p:nvPr/>
        </p:nvCxnSpPr>
        <p:spPr>
          <a:xfrm>
            <a:off x="7001167" y="2129637"/>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7289199" y="1752218"/>
            <a:ext cx="2088231"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了解新闻事件</a:t>
            </a:r>
            <a:endPar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7"/>
          <p:cNvSpPr>
            <a:spLocks noChangeArrowheads="1"/>
          </p:cNvSpPr>
          <p:nvPr/>
        </p:nvSpPr>
        <p:spPr bwMode="auto">
          <a:xfrm>
            <a:off x="7289199" y="2160224"/>
            <a:ext cx="34169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关注时事新闻，从新闻报道中了解最近发生的国际贸易纠纷事件。</a:t>
            </a:r>
            <a:endParaRPr lang="zh-CN" altLang="en-US" sz="1400" dirty="0">
              <a:solidFill>
                <a:schemeClr val="tx1">
                  <a:lumMod val="50000"/>
                  <a:lumOff val="50000"/>
                </a:schemeClr>
              </a:solidFill>
              <a:sym typeface="微软雅黑" panose="020B0503020204020204" pitchFamily="34" charset="-122"/>
            </a:endParaRPr>
          </a:p>
        </p:txBody>
      </p:sp>
      <p:grpSp>
        <p:nvGrpSpPr>
          <p:cNvPr id="43" name="组合 42"/>
          <p:cNvGrpSpPr/>
          <p:nvPr/>
        </p:nvGrpSpPr>
        <p:grpSpPr>
          <a:xfrm>
            <a:off x="6395855" y="1716855"/>
            <a:ext cx="812482" cy="812482"/>
            <a:chOff x="304800" y="673100"/>
            <a:chExt cx="4000500" cy="4000500"/>
          </a:xfrm>
          <a:effectLst>
            <a:outerShdw blurRad="317500" dist="1905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45" name="椭圆 44"/>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sp>
        <p:nvSpPr>
          <p:cNvPr id="46" name="TextBox 45"/>
          <p:cNvSpPr txBox="1"/>
          <p:nvPr/>
        </p:nvSpPr>
        <p:spPr>
          <a:xfrm>
            <a:off x="6428487" y="1860871"/>
            <a:ext cx="747218" cy="523220"/>
          </a:xfrm>
          <a:prstGeom prst="rect">
            <a:avLst/>
          </a:prstGeom>
          <a:noFill/>
        </p:spPr>
        <p:txBody>
          <a:bodyPr wrap="square" rtlCol="0">
            <a:spAutoFit/>
          </a:bodyPr>
          <a:lstStyle/>
          <a:p>
            <a:pPr algn="ctr"/>
            <a:r>
              <a:rPr lang="en-US" altLang="zh-CN" sz="2800" b="1">
                <a:solidFill>
                  <a:srgbClr val="0973DD"/>
                </a:solidFill>
                <a:latin typeface="Impact MT Std" pitchFamily="34" charset="0"/>
                <a:ea typeface="微软雅黑" panose="020B0503020204020204" pitchFamily="34" charset="-122"/>
              </a:rPr>
              <a:t>01</a:t>
            </a:r>
            <a:endParaRPr lang="zh-CN" altLang="en-US" sz="2800" b="1" dirty="0">
              <a:solidFill>
                <a:srgbClr val="0973DD"/>
              </a:solidFill>
              <a:latin typeface="Impact MT Std" pitchFamily="34" charset="0"/>
              <a:ea typeface="微软雅黑" panose="020B0503020204020204" pitchFamily="34" charset="-122"/>
            </a:endParaRPr>
          </a:p>
        </p:txBody>
      </p:sp>
      <p:cxnSp>
        <p:nvCxnSpPr>
          <p:cNvPr id="47" name="直接连接符 46"/>
          <p:cNvCxnSpPr/>
          <p:nvPr/>
        </p:nvCxnSpPr>
        <p:spPr>
          <a:xfrm>
            <a:off x="6990931" y="3512936"/>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7278963" y="3135517"/>
            <a:ext cx="2088231"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学习重点案例</a:t>
            </a:r>
            <a:endPar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矩形 47"/>
          <p:cNvSpPr>
            <a:spLocks noChangeArrowheads="1"/>
          </p:cNvSpPr>
          <p:nvPr/>
        </p:nvSpPr>
        <p:spPr bwMode="auto">
          <a:xfrm>
            <a:off x="7278963" y="3543523"/>
            <a:ext cx="34169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多研究国际贸易的经典案例，研究和理解专家学者的意见，从中得到启发。</a:t>
            </a:r>
            <a:endParaRPr lang="zh-CN" altLang="en-US" sz="1400" dirty="0">
              <a:solidFill>
                <a:schemeClr val="tx1">
                  <a:lumMod val="50000"/>
                  <a:lumOff val="50000"/>
                </a:schemeClr>
              </a:solidFill>
              <a:sym typeface="微软雅黑" panose="020B0503020204020204" pitchFamily="34" charset="-122"/>
            </a:endParaRPr>
          </a:p>
        </p:txBody>
      </p:sp>
      <p:grpSp>
        <p:nvGrpSpPr>
          <p:cNvPr id="50" name="组合 49"/>
          <p:cNvGrpSpPr/>
          <p:nvPr/>
        </p:nvGrpSpPr>
        <p:grpSpPr>
          <a:xfrm>
            <a:off x="6385619" y="3100154"/>
            <a:ext cx="812482" cy="812482"/>
            <a:chOff x="304800" y="673100"/>
            <a:chExt cx="4000500" cy="4000500"/>
          </a:xfrm>
          <a:effectLst>
            <a:outerShdw blurRad="317500" dist="1905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52" name="椭圆 51"/>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sp>
        <p:nvSpPr>
          <p:cNvPr id="53" name="TextBox 52"/>
          <p:cNvSpPr txBox="1"/>
          <p:nvPr/>
        </p:nvSpPr>
        <p:spPr>
          <a:xfrm>
            <a:off x="6418251" y="3244170"/>
            <a:ext cx="747218" cy="523220"/>
          </a:xfrm>
          <a:prstGeom prst="rect">
            <a:avLst/>
          </a:prstGeom>
          <a:noFill/>
        </p:spPr>
        <p:txBody>
          <a:bodyPr wrap="square" rtlCol="0">
            <a:spAutoFit/>
          </a:bodyPr>
          <a:lstStyle/>
          <a:p>
            <a:pPr algn="ctr"/>
            <a:r>
              <a:rPr lang="en-US" altLang="zh-CN" sz="2800" b="1">
                <a:solidFill>
                  <a:srgbClr val="0973DD"/>
                </a:solidFill>
                <a:latin typeface="Impact MT Std" pitchFamily="34" charset="0"/>
                <a:ea typeface="微软雅黑" panose="020B0503020204020204" pitchFamily="34" charset="-122"/>
              </a:rPr>
              <a:t>02</a:t>
            </a:r>
            <a:endParaRPr lang="zh-CN" altLang="en-US" sz="2800" b="1" dirty="0">
              <a:solidFill>
                <a:srgbClr val="0973DD"/>
              </a:solidFill>
              <a:latin typeface="Impact MT Std" pitchFamily="34" charset="0"/>
              <a:ea typeface="微软雅黑" panose="020B0503020204020204" pitchFamily="34" charset="-122"/>
            </a:endParaRPr>
          </a:p>
        </p:txBody>
      </p:sp>
      <p:cxnSp>
        <p:nvCxnSpPr>
          <p:cNvPr id="54" name="直接连接符 53"/>
          <p:cNvCxnSpPr/>
          <p:nvPr/>
        </p:nvCxnSpPr>
        <p:spPr>
          <a:xfrm>
            <a:off x="6990931" y="4953096"/>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7278963" y="4575677"/>
            <a:ext cx="2088231"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多思考多讨论</a:t>
            </a:r>
            <a:endPar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矩形 47"/>
          <p:cNvSpPr>
            <a:spLocks noChangeArrowheads="1"/>
          </p:cNvSpPr>
          <p:nvPr/>
        </p:nvSpPr>
        <p:spPr bwMode="auto">
          <a:xfrm>
            <a:off x="7278963" y="4983683"/>
            <a:ext cx="3416900"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和同学，家人，同事，辅导教师多讨论这些案例是事实。</a:t>
            </a:r>
            <a:endParaRPr lang="zh-CN" altLang="en-US" sz="1400" dirty="0">
              <a:solidFill>
                <a:schemeClr val="tx1">
                  <a:lumMod val="50000"/>
                  <a:lumOff val="50000"/>
                </a:schemeClr>
              </a:solidFill>
              <a:sym typeface="微软雅黑" panose="020B0503020204020204" pitchFamily="34" charset="-122"/>
            </a:endParaRPr>
          </a:p>
        </p:txBody>
      </p:sp>
      <p:grpSp>
        <p:nvGrpSpPr>
          <p:cNvPr id="57" name="组合 56"/>
          <p:cNvGrpSpPr/>
          <p:nvPr/>
        </p:nvGrpSpPr>
        <p:grpSpPr>
          <a:xfrm>
            <a:off x="6385619" y="4540314"/>
            <a:ext cx="812482" cy="812482"/>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59" name="椭圆 58"/>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sp>
        <p:nvSpPr>
          <p:cNvPr id="60" name="TextBox 59"/>
          <p:cNvSpPr txBox="1"/>
          <p:nvPr/>
        </p:nvSpPr>
        <p:spPr>
          <a:xfrm>
            <a:off x="6418251" y="4684330"/>
            <a:ext cx="747218" cy="523220"/>
          </a:xfrm>
          <a:prstGeom prst="rect">
            <a:avLst/>
          </a:prstGeom>
          <a:noFill/>
        </p:spPr>
        <p:txBody>
          <a:bodyPr wrap="square" rtlCol="0">
            <a:spAutoFit/>
          </a:bodyPr>
          <a:lstStyle/>
          <a:p>
            <a:pPr algn="ctr"/>
            <a:r>
              <a:rPr lang="en-US" altLang="zh-CN" sz="2800" b="1">
                <a:solidFill>
                  <a:srgbClr val="0973DD"/>
                </a:solidFill>
                <a:latin typeface="Impact MT Std" pitchFamily="34" charset="0"/>
                <a:ea typeface="微软雅黑" panose="020B0503020204020204" pitchFamily="34" charset="-122"/>
              </a:rPr>
              <a:t>03</a:t>
            </a:r>
            <a:endParaRPr lang="zh-CN" altLang="en-US" sz="2800" b="1" dirty="0">
              <a:solidFill>
                <a:srgbClr val="0973DD"/>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par>
                                <p:cTn id="26" presetID="53" presetClass="entr" presetSubtype="16"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nodeType="withEffect">
                                  <p:stCondLst>
                                    <p:cond delay="75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par>
                                <p:cTn id="36" presetID="53" presetClass="entr" presetSubtype="16" fill="hold" nodeType="withEffect">
                                  <p:stCondLst>
                                    <p:cond delay="75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16" fill="hold" grpId="0" nodeType="withEffect">
                                  <p:stCondLst>
                                    <p:cond delay="75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53" presetClass="entr" presetSubtype="16" fill="hold" grpId="0" nodeType="withEffect">
                                  <p:stCondLst>
                                    <p:cond delay="75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par>
                                <p:cTn id="51" presetID="53" presetClass="entr" presetSubtype="16" fill="hold" grpId="0" nodeType="withEffect">
                                  <p:stCondLst>
                                    <p:cond delay="75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par>
                                <p:cTn id="56" presetID="53" presetClass="entr" presetSubtype="16" fill="hold" nodeType="withEffect">
                                  <p:stCondLst>
                                    <p:cond delay="75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par>
                                <p:cTn id="61" presetID="53" presetClass="entr" presetSubtype="16" fill="hold" nodeType="withEffect">
                                  <p:stCondLst>
                                    <p:cond delay="75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par>
                                <p:cTn id="66" presetID="53" presetClass="entr" presetSubtype="16" fill="hold" nodeType="withEffect">
                                  <p:stCondLst>
                                    <p:cond delay="750"/>
                                  </p:stCondLst>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Effect transition="in" filter="fade">
                                      <p:cBhvr>
                                        <p:cTn id="70" dur="500"/>
                                        <p:tgtEl>
                                          <p:spTgt spid="36"/>
                                        </p:tgtEl>
                                      </p:cBhvr>
                                    </p:animEffect>
                                  </p:childTnLst>
                                </p:cTn>
                              </p:par>
                              <p:par>
                                <p:cTn id="71" presetID="31" presetClass="entr" presetSubtype="0" fill="hold" nodeType="withEffect">
                                  <p:stCondLst>
                                    <p:cond delay="500"/>
                                  </p:stCondLst>
                                  <p:childTnLst>
                                    <p:set>
                                      <p:cBhvr>
                                        <p:cTn id="72" dur="1" fill="hold">
                                          <p:stCondLst>
                                            <p:cond delay="0"/>
                                          </p:stCondLst>
                                        </p:cTn>
                                        <p:tgtEl>
                                          <p:spTgt spid="43"/>
                                        </p:tgtEl>
                                        <p:attrNameLst>
                                          <p:attrName>style.visibility</p:attrName>
                                        </p:attrNameLst>
                                      </p:cBhvr>
                                      <p:to>
                                        <p:strVal val="visible"/>
                                      </p:to>
                                    </p:set>
                                    <p:anim calcmode="lin" valueType="num">
                                      <p:cBhvr>
                                        <p:cTn id="73" dur="1000" fill="hold"/>
                                        <p:tgtEl>
                                          <p:spTgt spid="43"/>
                                        </p:tgtEl>
                                        <p:attrNameLst>
                                          <p:attrName>ppt_w</p:attrName>
                                        </p:attrNameLst>
                                      </p:cBhvr>
                                      <p:tavLst>
                                        <p:tav tm="0">
                                          <p:val>
                                            <p:fltVal val="0"/>
                                          </p:val>
                                        </p:tav>
                                        <p:tav tm="100000">
                                          <p:val>
                                            <p:strVal val="#ppt_w"/>
                                          </p:val>
                                        </p:tav>
                                      </p:tavLst>
                                    </p:anim>
                                    <p:anim calcmode="lin" valueType="num">
                                      <p:cBhvr>
                                        <p:cTn id="74" dur="1000" fill="hold"/>
                                        <p:tgtEl>
                                          <p:spTgt spid="43"/>
                                        </p:tgtEl>
                                        <p:attrNameLst>
                                          <p:attrName>ppt_h</p:attrName>
                                        </p:attrNameLst>
                                      </p:cBhvr>
                                      <p:tavLst>
                                        <p:tav tm="0">
                                          <p:val>
                                            <p:fltVal val="0"/>
                                          </p:val>
                                        </p:tav>
                                        <p:tav tm="100000">
                                          <p:val>
                                            <p:strVal val="#ppt_h"/>
                                          </p:val>
                                        </p:tav>
                                      </p:tavLst>
                                    </p:anim>
                                    <p:anim calcmode="lin" valueType="num">
                                      <p:cBhvr>
                                        <p:cTn id="75" dur="1000" fill="hold"/>
                                        <p:tgtEl>
                                          <p:spTgt spid="43"/>
                                        </p:tgtEl>
                                        <p:attrNameLst>
                                          <p:attrName>style.rotation</p:attrName>
                                        </p:attrNameLst>
                                      </p:cBhvr>
                                      <p:tavLst>
                                        <p:tav tm="0">
                                          <p:val>
                                            <p:fltVal val="90"/>
                                          </p:val>
                                        </p:tav>
                                        <p:tav tm="100000">
                                          <p:val>
                                            <p:fltVal val="0"/>
                                          </p:val>
                                        </p:tav>
                                      </p:tavLst>
                                    </p:anim>
                                    <p:animEffect transition="in" filter="fade">
                                      <p:cBhvr>
                                        <p:cTn id="76" dur="1000"/>
                                        <p:tgtEl>
                                          <p:spTgt spid="43"/>
                                        </p:tgtEl>
                                      </p:cBhvr>
                                    </p:animEffect>
                                  </p:childTnLst>
                                </p:cTn>
                              </p:par>
                              <p:par>
                                <p:cTn id="77" presetID="41" presetClass="entr" presetSubtype="0" fill="hold" grpId="0" nodeType="withEffect">
                                  <p:stCondLst>
                                    <p:cond delay="1000"/>
                                  </p:stCondLst>
                                  <p:iterate type="lt">
                                    <p:tmPct val="10000"/>
                                  </p:iterate>
                                  <p:childTnLst>
                                    <p:set>
                                      <p:cBhvr>
                                        <p:cTn id="78" dur="1" fill="hold">
                                          <p:stCondLst>
                                            <p:cond delay="0"/>
                                          </p:stCondLst>
                                        </p:cTn>
                                        <p:tgtEl>
                                          <p:spTgt spid="46"/>
                                        </p:tgtEl>
                                        <p:attrNameLst>
                                          <p:attrName>style.visibility</p:attrName>
                                        </p:attrNameLst>
                                      </p:cBhvr>
                                      <p:to>
                                        <p:strVal val="visible"/>
                                      </p:to>
                                    </p:set>
                                    <p:anim calcmode="lin" valueType="num">
                                      <p:cBhvr>
                                        <p:cTn id="79" dur="10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0" dur="1000" fill="hold"/>
                                        <p:tgtEl>
                                          <p:spTgt spid="46"/>
                                        </p:tgtEl>
                                        <p:attrNameLst>
                                          <p:attrName>ppt_y</p:attrName>
                                        </p:attrNameLst>
                                      </p:cBhvr>
                                      <p:tavLst>
                                        <p:tav tm="0">
                                          <p:val>
                                            <p:strVal val="#ppt_y"/>
                                          </p:val>
                                        </p:tav>
                                        <p:tav tm="100000">
                                          <p:val>
                                            <p:strVal val="#ppt_y"/>
                                          </p:val>
                                        </p:tav>
                                      </p:tavLst>
                                    </p:anim>
                                    <p:anim calcmode="lin" valueType="num">
                                      <p:cBhvr>
                                        <p:cTn id="81" dur="10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82" dur="10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83" dur="1000" tmFilter="0,0; .5, 1; 1, 1"/>
                                        <p:tgtEl>
                                          <p:spTgt spid="46"/>
                                        </p:tgtEl>
                                      </p:cBhvr>
                                    </p:animEffect>
                                  </p:childTnLst>
                                </p:cTn>
                              </p:par>
                            </p:childTnLst>
                          </p:cTn>
                        </p:par>
                        <p:par>
                          <p:cTn id="84" fill="hold">
                            <p:stCondLst>
                              <p:cond delay="3599"/>
                            </p:stCondLst>
                            <p:childTnLst>
                              <p:par>
                                <p:cTn id="85" presetID="22" presetClass="entr" presetSubtype="8" fill="hold"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par>
                                <p:cTn id="88" presetID="2" presetClass="entr" presetSubtype="2" fill="hold" grpId="0" nodeType="withEffect">
                                  <p:stCondLst>
                                    <p:cond delay="500"/>
                                  </p:stCondLst>
                                  <p:childTnLst>
                                    <p:set>
                                      <p:cBhvr>
                                        <p:cTn id="89" dur="1" fill="hold">
                                          <p:stCondLst>
                                            <p:cond delay="0"/>
                                          </p:stCondLst>
                                        </p:cTn>
                                        <p:tgtEl>
                                          <p:spTgt spid="41"/>
                                        </p:tgtEl>
                                        <p:attrNameLst>
                                          <p:attrName>style.visibility</p:attrName>
                                        </p:attrNameLst>
                                      </p:cBhvr>
                                      <p:to>
                                        <p:strVal val="visible"/>
                                      </p:to>
                                    </p:set>
                                    <p:anim calcmode="lin" valueType="num">
                                      <p:cBhvr additive="base">
                                        <p:cTn id="90" dur="500" fill="hold"/>
                                        <p:tgtEl>
                                          <p:spTgt spid="41"/>
                                        </p:tgtEl>
                                        <p:attrNameLst>
                                          <p:attrName>ppt_x</p:attrName>
                                        </p:attrNameLst>
                                      </p:cBhvr>
                                      <p:tavLst>
                                        <p:tav tm="0">
                                          <p:val>
                                            <p:strVal val="1+#ppt_w/2"/>
                                          </p:val>
                                        </p:tav>
                                        <p:tav tm="100000">
                                          <p:val>
                                            <p:strVal val="#ppt_x"/>
                                          </p:val>
                                        </p:tav>
                                      </p:tavLst>
                                    </p:anim>
                                    <p:anim calcmode="lin" valueType="num">
                                      <p:cBhvr additive="base">
                                        <p:cTn id="91" dur="500" fill="hold"/>
                                        <p:tgtEl>
                                          <p:spTgt spid="41"/>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500"/>
                                  </p:stCondLst>
                                  <p:childTnLst>
                                    <p:set>
                                      <p:cBhvr>
                                        <p:cTn id="93" dur="1" fill="hold">
                                          <p:stCondLst>
                                            <p:cond delay="0"/>
                                          </p:stCondLst>
                                        </p:cTn>
                                        <p:tgtEl>
                                          <p:spTgt spid="42"/>
                                        </p:tgtEl>
                                        <p:attrNameLst>
                                          <p:attrName>style.visibility</p:attrName>
                                        </p:attrNameLst>
                                      </p:cBhvr>
                                      <p:to>
                                        <p:strVal val="visible"/>
                                      </p:to>
                                    </p:set>
                                    <p:anim calcmode="lin" valueType="num">
                                      <p:cBhvr additive="base">
                                        <p:cTn id="94" dur="500" fill="hold"/>
                                        <p:tgtEl>
                                          <p:spTgt spid="42"/>
                                        </p:tgtEl>
                                        <p:attrNameLst>
                                          <p:attrName>ppt_x</p:attrName>
                                        </p:attrNameLst>
                                      </p:cBhvr>
                                      <p:tavLst>
                                        <p:tav tm="0">
                                          <p:val>
                                            <p:strVal val="1+#ppt_w/2"/>
                                          </p:val>
                                        </p:tav>
                                        <p:tav tm="100000">
                                          <p:val>
                                            <p:strVal val="#ppt_x"/>
                                          </p:val>
                                        </p:tav>
                                      </p:tavLst>
                                    </p:anim>
                                    <p:anim calcmode="lin" valueType="num">
                                      <p:cBhvr additive="base">
                                        <p:cTn id="95" dur="500" fill="hold"/>
                                        <p:tgtEl>
                                          <p:spTgt spid="42"/>
                                        </p:tgtEl>
                                        <p:attrNameLst>
                                          <p:attrName>ppt_y</p:attrName>
                                        </p:attrNameLst>
                                      </p:cBhvr>
                                      <p:tavLst>
                                        <p:tav tm="0">
                                          <p:val>
                                            <p:strVal val="#ppt_y"/>
                                          </p:val>
                                        </p:tav>
                                        <p:tav tm="100000">
                                          <p:val>
                                            <p:strVal val="#ppt_y"/>
                                          </p:val>
                                        </p:tav>
                                      </p:tavLst>
                                    </p:anim>
                                  </p:childTnLst>
                                </p:cTn>
                              </p:par>
                              <p:par>
                                <p:cTn id="96" presetID="31" presetClass="entr" presetSubtype="0" fill="hold" nodeType="withEffect">
                                  <p:stCondLst>
                                    <p:cond delay="500"/>
                                  </p:stCondLst>
                                  <p:childTnLst>
                                    <p:set>
                                      <p:cBhvr>
                                        <p:cTn id="97" dur="1" fill="hold">
                                          <p:stCondLst>
                                            <p:cond delay="0"/>
                                          </p:stCondLst>
                                        </p:cTn>
                                        <p:tgtEl>
                                          <p:spTgt spid="50"/>
                                        </p:tgtEl>
                                        <p:attrNameLst>
                                          <p:attrName>style.visibility</p:attrName>
                                        </p:attrNameLst>
                                      </p:cBhvr>
                                      <p:to>
                                        <p:strVal val="visible"/>
                                      </p:to>
                                    </p:set>
                                    <p:anim calcmode="lin" valueType="num">
                                      <p:cBhvr>
                                        <p:cTn id="98" dur="1000" fill="hold"/>
                                        <p:tgtEl>
                                          <p:spTgt spid="50"/>
                                        </p:tgtEl>
                                        <p:attrNameLst>
                                          <p:attrName>ppt_w</p:attrName>
                                        </p:attrNameLst>
                                      </p:cBhvr>
                                      <p:tavLst>
                                        <p:tav tm="0">
                                          <p:val>
                                            <p:fltVal val="0"/>
                                          </p:val>
                                        </p:tav>
                                        <p:tav tm="100000">
                                          <p:val>
                                            <p:strVal val="#ppt_w"/>
                                          </p:val>
                                        </p:tav>
                                      </p:tavLst>
                                    </p:anim>
                                    <p:anim calcmode="lin" valueType="num">
                                      <p:cBhvr>
                                        <p:cTn id="99" dur="1000" fill="hold"/>
                                        <p:tgtEl>
                                          <p:spTgt spid="50"/>
                                        </p:tgtEl>
                                        <p:attrNameLst>
                                          <p:attrName>ppt_h</p:attrName>
                                        </p:attrNameLst>
                                      </p:cBhvr>
                                      <p:tavLst>
                                        <p:tav tm="0">
                                          <p:val>
                                            <p:fltVal val="0"/>
                                          </p:val>
                                        </p:tav>
                                        <p:tav tm="100000">
                                          <p:val>
                                            <p:strVal val="#ppt_h"/>
                                          </p:val>
                                        </p:tav>
                                      </p:tavLst>
                                    </p:anim>
                                    <p:anim calcmode="lin" valueType="num">
                                      <p:cBhvr>
                                        <p:cTn id="100" dur="1000" fill="hold"/>
                                        <p:tgtEl>
                                          <p:spTgt spid="50"/>
                                        </p:tgtEl>
                                        <p:attrNameLst>
                                          <p:attrName>style.rotation</p:attrName>
                                        </p:attrNameLst>
                                      </p:cBhvr>
                                      <p:tavLst>
                                        <p:tav tm="0">
                                          <p:val>
                                            <p:fltVal val="90"/>
                                          </p:val>
                                        </p:tav>
                                        <p:tav tm="100000">
                                          <p:val>
                                            <p:fltVal val="0"/>
                                          </p:val>
                                        </p:tav>
                                      </p:tavLst>
                                    </p:anim>
                                    <p:animEffect transition="in" filter="fade">
                                      <p:cBhvr>
                                        <p:cTn id="101" dur="1000"/>
                                        <p:tgtEl>
                                          <p:spTgt spid="50"/>
                                        </p:tgtEl>
                                      </p:cBhvr>
                                    </p:animEffect>
                                  </p:childTnLst>
                                </p:cTn>
                              </p:par>
                              <p:par>
                                <p:cTn id="102" presetID="41" presetClass="entr" presetSubtype="0" fill="hold" grpId="0" nodeType="withEffect">
                                  <p:stCondLst>
                                    <p:cond delay="1000"/>
                                  </p:stCondLst>
                                  <p:iterate type="lt">
                                    <p:tmPct val="10000"/>
                                  </p:iterate>
                                  <p:childTnLst>
                                    <p:set>
                                      <p:cBhvr>
                                        <p:cTn id="103" dur="1" fill="hold">
                                          <p:stCondLst>
                                            <p:cond delay="0"/>
                                          </p:stCondLst>
                                        </p:cTn>
                                        <p:tgtEl>
                                          <p:spTgt spid="53"/>
                                        </p:tgtEl>
                                        <p:attrNameLst>
                                          <p:attrName>style.visibility</p:attrName>
                                        </p:attrNameLst>
                                      </p:cBhvr>
                                      <p:to>
                                        <p:strVal val="visible"/>
                                      </p:to>
                                    </p:set>
                                    <p:anim calcmode="lin" valueType="num">
                                      <p:cBhvr>
                                        <p:cTn id="104" dur="10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05" dur="1000" fill="hold"/>
                                        <p:tgtEl>
                                          <p:spTgt spid="53"/>
                                        </p:tgtEl>
                                        <p:attrNameLst>
                                          <p:attrName>ppt_y</p:attrName>
                                        </p:attrNameLst>
                                      </p:cBhvr>
                                      <p:tavLst>
                                        <p:tav tm="0">
                                          <p:val>
                                            <p:strVal val="#ppt_y"/>
                                          </p:val>
                                        </p:tav>
                                        <p:tav tm="100000">
                                          <p:val>
                                            <p:strVal val="#ppt_y"/>
                                          </p:val>
                                        </p:tav>
                                      </p:tavLst>
                                    </p:anim>
                                    <p:anim calcmode="lin" valueType="num">
                                      <p:cBhvr>
                                        <p:cTn id="106" dur="10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7" dur="10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1000" tmFilter="0,0; .5, 1; 1, 1"/>
                                        <p:tgtEl>
                                          <p:spTgt spid="53"/>
                                        </p:tgtEl>
                                      </p:cBhvr>
                                    </p:animEffect>
                                  </p:childTnLst>
                                </p:cTn>
                              </p:par>
                            </p:childTnLst>
                          </p:cTn>
                        </p:par>
                        <p:par>
                          <p:cTn id="109" fill="hold">
                            <p:stCondLst>
                              <p:cond delay="5699"/>
                            </p:stCondLst>
                            <p:childTnLst>
                              <p:par>
                                <p:cTn id="110" presetID="22" presetClass="entr" presetSubtype="8" fill="hold"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wipe(left)">
                                      <p:cBhvr>
                                        <p:cTn id="112" dur="500"/>
                                        <p:tgtEl>
                                          <p:spTgt spid="47"/>
                                        </p:tgtEl>
                                      </p:cBhvr>
                                    </p:animEffect>
                                  </p:childTnLst>
                                </p:cTn>
                              </p:par>
                              <p:par>
                                <p:cTn id="113" presetID="2" presetClass="entr" presetSubtype="2" fill="hold" grpId="0" nodeType="withEffect">
                                  <p:stCondLst>
                                    <p:cond delay="500"/>
                                  </p:stCondLst>
                                  <p:childTnLst>
                                    <p:set>
                                      <p:cBhvr>
                                        <p:cTn id="114" dur="1" fill="hold">
                                          <p:stCondLst>
                                            <p:cond delay="0"/>
                                          </p:stCondLst>
                                        </p:cTn>
                                        <p:tgtEl>
                                          <p:spTgt spid="48"/>
                                        </p:tgtEl>
                                        <p:attrNameLst>
                                          <p:attrName>style.visibility</p:attrName>
                                        </p:attrNameLst>
                                      </p:cBhvr>
                                      <p:to>
                                        <p:strVal val="visible"/>
                                      </p:to>
                                    </p:set>
                                    <p:anim calcmode="lin" valueType="num">
                                      <p:cBhvr additive="base">
                                        <p:cTn id="115" dur="500" fill="hold"/>
                                        <p:tgtEl>
                                          <p:spTgt spid="48"/>
                                        </p:tgtEl>
                                        <p:attrNameLst>
                                          <p:attrName>ppt_x</p:attrName>
                                        </p:attrNameLst>
                                      </p:cBhvr>
                                      <p:tavLst>
                                        <p:tav tm="0">
                                          <p:val>
                                            <p:strVal val="1+#ppt_w/2"/>
                                          </p:val>
                                        </p:tav>
                                        <p:tav tm="100000">
                                          <p:val>
                                            <p:strVal val="#ppt_x"/>
                                          </p:val>
                                        </p:tav>
                                      </p:tavLst>
                                    </p:anim>
                                    <p:anim calcmode="lin" valueType="num">
                                      <p:cBhvr additive="base">
                                        <p:cTn id="116" dur="500" fill="hold"/>
                                        <p:tgtEl>
                                          <p:spTgt spid="48"/>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500"/>
                                  </p:stCondLst>
                                  <p:childTnLst>
                                    <p:set>
                                      <p:cBhvr>
                                        <p:cTn id="118" dur="1" fill="hold">
                                          <p:stCondLst>
                                            <p:cond delay="0"/>
                                          </p:stCondLst>
                                        </p:cTn>
                                        <p:tgtEl>
                                          <p:spTgt spid="49"/>
                                        </p:tgtEl>
                                        <p:attrNameLst>
                                          <p:attrName>style.visibility</p:attrName>
                                        </p:attrNameLst>
                                      </p:cBhvr>
                                      <p:to>
                                        <p:strVal val="visible"/>
                                      </p:to>
                                    </p:set>
                                    <p:anim calcmode="lin" valueType="num">
                                      <p:cBhvr additive="base">
                                        <p:cTn id="119" dur="500" fill="hold"/>
                                        <p:tgtEl>
                                          <p:spTgt spid="49"/>
                                        </p:tgtEl>
                                        <p:attrNameLst>
                                          <p:attrName>ppt_x</p:attrName>
                                        </p:attrNameLst>
                                      </p:cBhvr>
                                      <p:tavLst>
                                        <p:tav tm="0">
                                          <p:val>
                                            <p:strVal val="1+#ppt_w/2"/>
                                          </p:val>
                                        </p:tav>
                                        <p:tav tm="100000">
                                          <p:val>
                                            <p:strVal val="#ppt_x"/>
                                          </p:val>
                                        </p:tav>
                                      </p:tavLst>
                                    </p:anim>
                                    <p:anim calcmode="lin" valueType="num">
                                      <p:cBhvr additive="base">
                                        <p:cTn id="120" dur="500" fill="hold"/>
                                        <p:tgtEl>
                                          <p:spTgt spid="49"/>
                                        </p:tgtEl>
                                        <p:attrNameLst>
                                          <p:attrName>ppt_y</p:attrName>
                                        </p:attrNameLst>
                                      </p:cBhvr>
                                      <p:tavLst>
                                        <p:tav tm="0">
                                          <p:val>
                                            <p:strVal val="#ppt_y"/>
                                          </p:val>
                                        </p:tav>
                                        <p:tav tm="100000">
                                          <p:val>
                                            <p:strVal val="#ppt_y"/>
                                          </p:val>
                                        </p:tav>
                                      </p:tavLst>
                                    </p:anim>
                                  </p:childTnLst>
                                </p:cTn>
                              </p:par>
                              <p:par>
                                <p:cTn id="121" presetID="31" presetClass="entr" presetSubtype="0" fill="hold" nodeType="withEffect">
                                  <p:stCondLst>
                                    <p:cond delay="500"/>
                                  </p:stCondLst>
                                  <p:childTnLst>
                                    <p:set>
                                      <p:cBhvr>
                                        <p:cTn id="122" dur="1" fill="hold">
                                          <p:stCondLst>
                                            <p:cond delay="0"/>
                                          </p:stCondLst>
                                        </p:cTn>
                                        <p:tgtEl>
                                          <p:spTgt spid="57"/>
                                        </p:tgtEl>
                                        <p:attrNameLst>
                                          <p:attrName>style.visibility</p:attrName>
                                        </p:attrNameLst>
                                      </p:cBhvr>
                                      <p:to>
                                        <p:strVal val="visible"/>
                                      </p:to>
                                    </p:set>
                                    <p:anim calcmode="lin" valueType="num">
                                      <p:cBhvr>
                                        <p:cTn id="123" dur="1000" fill="hold"/>
                                        <p:tgtEl>
                                          <p:spTgt spid="57"/>
                                        </p:tgtEl>
                                        <p:attrNameLst>
                                          <p:attrName>ppt_w</p:attrName>
                                        </p:attrNameLst>
                                      </p:cBhvr>
                                      <p:tavLst>
                                        <p:tav tm="0">
                                          <p:val>
                                            <p:fltVal val="0"/>
                                          </p:val>
                                        </p:tav>
                                        <p:tav tm="100000">
                                          <p:val>
                                            <p:strVal val="#ppt_w"/>
                                          </p:val>
                                        </p:tav>
                                      </p:tavLst>
                                    </p:anim>
                                    <p:anim calcmode="lin" valueType="num">
                                      <p:cBhvr>
                                        <p:cTn id="124" dur="1000" fill="hold"/>
                                        <p:tgtEl>
                                          <p:spTgt spid="57"/>
                                        </p:tgtEl>
                                        <p:attrNameLst>
                                          <p:attrName>ppt_h</p:attrName>
                                        </p:attrNameLst>
                                      </p:cBhvr>
                                      <p:tavLst>
                                        <p:tav tm="0">
                                          <p:val>
                                            <p:fltVal val="0"/>
                                          </p:val>
                                        </p:tav>
                                        <p:tav tm="100000">
                                          <p:val>
                                            <p:strVal val="#ppt_h"/>
                                          </p:val>
                                        </p:tav>
                                      </p:tavLst>
                                    </p:anim>
                                    <p:anim calcmode="lin" valueType="num">
                                      <p:cBhvr>
                                        <p:cTn id="125" dur="1000" fill="hold"/>
                                        <p:tgtEl>
                                          <p:spTgt spid="57"/>
                                        </p:tgtEl>
                                        <p:attrNameLst>
                                          <p:attrName>style.rotation</p:attrName>
                                        </p:attrNameLst>
                                      </p:cBhvr>
                                      <p:tavLst>
                                        <p:tav tm="0">
                                          <p:val>
                                            <p:fltVal val="90"/>
                                          </p:val>
                                        </p:tav>
                                        <p:tav tm="100000">
                                          <p:val>
                                            <p:fltVal val="0"/>
                                          </p:val>
                                        </p:tav>
                                      </p:tavLst>
                                    </p:anim>
                                    <p:animEffect transition="in" filter="fade">
                                      <p:cBhvr>
                                        <p:cTn id="126" dur="1000"/>
                                        <p:tgtEl>
                                          <p:spTgt spid="57"/>
                                        </p:tgtEl>
                                      </p:cBhvr>
                                    </p:animEffect>
                                  </p:childTnLst>
                                </p:cTn>
                              </p:par>
                              <p:par>
                                <p:cTn id="127" presetID="41" presetClass="entr" presetSubtype="0" fill="hold" grpId="0" nodeType="withEffect">
                                  <p:stCondLst>
                                    <p:cond delay="1000"/>
                                  </p:stCondLst>
                                  <p:iterate type="lt">
                                    <p:tmPct val="10000"/>
                                  </p:iterate>
                                  <p:childTnLst>
                                    <p:set>
                                      <p:cBhvr>
                                        <p:cTn id="128" dur="1" fill="hold">
                                          <p:stCondLst>
                                            <p:cond delay="0"/>
                                          </p:stCondLst>
                                        </p:cTn>
                                        <p:tgtEl>
                                          <p:spTgt spid="60"/>
                                        </p:tgtEl>
                                        <p:attrNameLst>
                                          <p:attrName>style.visibility</p:attrName>
                                        </p:attrNameLst>
                                      </p:cBhvr>
                                      <p:to>
                                        <p:strVal val="visible"/>
                                      </p:to>
                                    </p:set>
                                    <p:anim calcmode="lin" valueType="num">
                                      <p:cBhvr>
                                        <p:cTn id="129" dur="10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30" dur="1000" fill="hold"/>
                                        <p:tgtEl>
                                          <p:spTgt spid="60"/>
                                        </p:tgtEl>
                                        <p:attrNameLst>
                                          <p:attrName>ppt_y</p:attrName>
                                        </p:attrNameLst>
                                      </p:cBhvr>
                                      <p:tavLst>
                                        <p:tav tm="0">
                                          <p:val>
                                            <p:strVal val="#ppt_y"/>
                                          </p:val>
                                        </p:tav>
                                        <p:tav tm="100000">
                                          <p:val>
                                            <p:strVal val="#ppt_y"/>
                                          </p:val>
                                        </p:tav>
                                      </p:tavLst>
                                    </p:anim>
                                    <p:anim calcmode="lin" valueType="num">
                                      <p:cBhvr>
                                        <p:cTn id="131" dur="10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32" dur="10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1000" tmFilter="0,0; .5, 1; 1, 1"/>
                                        <p:tgtEl>
                                          <p:spTgt spid="60"/>
                                        </p:tgtEl>
                                      </p:cBhvr>
                                    </p:animEffect>
                                  </p:childTnLst>
                                </p:cTn>
                              </p:par>
                            </p:childTnLst>
                          </p:cTn>
                        </p:par>
                        <p:par>
                          <p:cTn id="134" fill="hold">
                            <p:stCondLst>
                              <p:cond delay="7799"/>
                            </p:stCondLst>
                            <p:childTnLst>
                              <p:par>
                                <p:cTn id="135" presetID="22" presetClass="entr" presetSubtype="8" fill="hold" nodeType="afterEffect">
                                  <p:stCondLst>
                                    <p:cond delay="0"/>
                                  </p:stCondLst>
                                  <p:childTnLst>
                                    <p:set>
                                      <p:cBhvr>
                                        <p:cTn id="136" dur="1" fill="hold">
                                          <p:stCondLst>
                                            <p:cond delay="0"/>
                                          </p:stCondLst>
                                        </p:cTn>
                                        <p:tgtEl>
                                          <p:spTgt spid="54"/>
                                        </p:tgtEl>
                                        <p:attrNameLst>
                                          <p:attrName>style.visibility</p:attrName>
                                        </p:attrNameLst>
                                      </p:cBhvr>
                                      <p:to>
                                        <p:strVal val="visible"/>
                                      </p:to>
                                    </p:set>
                                    <p:animEffect transition="in" filter="wipe(left)">
                                      <p:cBhvr>
                                        <p:cTn id="137" dur="500"/>
                                        <p:tgtEl>
                                          <p:spTgt spid="54"/>
                                        </p:tgtEl>
                                      </p:cBhvr>
                                    </p:animEffect>
                                  </p:childTnLst>
                                </p:cTn>
                              </p:par>
                              <p:par>
                                <p:cTn id="138" presetID="2" presetClass="entr" presetSubtype="2" fill="hold" grpId="0" nodeType="withEffect">
                                  <p:stCondLst>
                                    <p:cond delay="500"/>
                                  </p:stCondLst>
                                  <p:childTnLst>
                                    <p:set>
                                      <p:cBhvr>
                                        <p:cTn id="139" dur="1" fill="hold">
                                          <p:stCondLst>
                                            <p:cond delay="0"/>
                                          </p:stCondLst>
                                        </p:cTn>
                                        <p:tgtEl>
                                          <p:spTgt spid="55"/>
                                        </p:tgtEl>
                                        <p:attrNameLst>
                                          <p:attrName>style.visibility</p:attrName>
                                        </p:attrNameLst>
                                      </p:cBhvr>
                                      <p:to>
                                        <p:strVal val="visible"/>
                                      </p:to>
                                    </p:set>
                                    <p:anim calcmode="lin" valueType="num">
                                      <p:cBhvr additive="base">
                                        <p:cTn id="140" dur="500" fill="hold"/>
                                        <p:tgtEl>
                                          <p:spTgt spid="55"/>
                                        </p:tgtEl>
                                        <p:attrNameLst>
                                          <p:attrName>ppt_x</p:attrName>
                                        </p:attrNameLst>
                                      </p:cBhvr>
                                      <p:tavLst>
                                        <p:tav tm="0">
                                          <p:val>
                                            <p:strVal val="1+#ppt_w/2"/>
                                          </p:val>
                                        </p:tav>
                                        <p:tav tm="100000">
                                          <p:val>
                                            <p:strVal val="#ppt_x"/>
                                          </p:val>
                                        </p:tav>
                                      </p:tavLst>
                                    </p:anim>
                                    <p:anim calcmode="lin" valueType="num">
                                      <p:cBhvr additive="base">
                                        <p:cTn id="141" dur="500" fill="hold"/>
                                        <p:tgtEl>
                                          <p:spTgt spid="55"/>
                                        </p:tgtEl>
                                        <p:attrNameLst>
                                          <p:attrName>ppt_y</p:attrName>
                                        </p:attrNameLst>
                                      </p:cBhvr>
                                      <p:tavLst>
                                        <p:tav tm="0">
                                          <p:val>
                                            <p:strVal val="#ppt_y"/>
                                          </p:val>
                                        </p:tav>
                                        <p:tav tm="100000">
                                          <p:val>
                                            <p:strVal val="#ppt_y"/>
                                          </p:val>
                                        </p:tav>
                                      </p:tavLst>
                                    </p:anim>
                                  </p:childTnLst>
                                </p:cTn>
                              </p:par>
                              <p:par>
                                <p:cTn id="142" presetID="2" presetClass="entr" presetSubtype="2" fill="hold" grpId="0" nodeType="withEffect">
                                  <p:stCondLst>
                                    <p:cond delay="500"/>
                                  </p:stCondLst>
                                  <p:childTnLst>
                                    <p:set>
                                      <p:cBhvr>
                                        <p:cTn id="143" dur="1" fill="hold">
                                          <p:stCondLst>
                                            <p:cond delay="0"/>
                                          </p:stCondLst>
                                        </p:cTn>
                                        <p:tgtEl>
                                          <p:spTgt spid="56"/>
                                        </p:tgtEl>
                                        <p:attrNameLst>
                                          <p:attrName>style.visibility</p:attrName>
                                        </p:attrNameLst>
                                      </p:cBhvr>
                                      <p:to>
                                        <p:strVal val="visible"/>
                                      </p:to>
                                    </p:set>
                                    <p:anim calcmode="lin" valueType="num">
                                      <p:cBhvr additive="base">
                                        <p:cTn id="144" dur="500" fill="hold"/>
                                        <p:tgtEl>
                                          <p:spTgt spid="56"/>
                                        </p:tgtEl>
                                        <p:attrNameLst>
                                          <p:attrName>ppt_x</p:attrName>
                                        </p:attrNameLst>
                                      </p:cBhvr>
                                      <p:tavLst>
                                        <p:tav tm="0">
                                          <p:val>
                                            <p:strVal val="1+#ppt_w/2"/>
                                          </p:val>
                                        </p:tav>
                                        <p:tav tm="100000">
                                          <p:val>
                                            <p:strVal val="#ppt_x"/>
                                          </p:val>
                                        </p:tav>
                                      </p:tavLst>
                                    </p:anim>
                                    <p:anim calcmode="lin" valueType="num">
                                      <p:cBhvr additive="base">
                                        <p:cTn id="145" dur="500" fill="hold"/>
                                        <p:tgtEl>
                                          <p:spTgt spid="56"/>
                                        </p:tgtEl>
                                        <p:attrNameLst>
                                          <p:attrName>ppt_y</p:attrName>
                                        </p:attrNameLst>
                                      </p:cBhvr>
                                      <p:tavLst>
                                        <p:tav tm="0">
                                          <p:val>
                                            <p:strVal val="#ppt_y"/>
                                          </p:val>
                                        </p:tav>
                                        <p:tav tm="100000">
                                          <p:val>
                                            <p:strVal val="#ppt_y"/>
                                          </p:val>
                                        </p:tav>
                                      </p:tavLst>
                                    </p:anim>
                                  </p:childTnLst>
                                </p:cTn>
                              </p:par>
                            </p:childTnLst>
                          </p:cTn>
                        </p:par>
                        <p:par>
                          <p:cTn id="146" fill="hold">
                            <p:stCondLst>
                              <p:cond delay="8299"/>
                            </p:stCondLst>
                            <p:childTnLst>
                              <p:par>
                                <p:cTn id="147" presetID="22" presetClass="entr" presetSubtype="4" fill="hold" grpId="0" nodeType="afterEffect">
                                  <p:stCondLst>
                                    <p:cond delay="0"/>
                                  </p:stCondLst>
                                  <p:childTnLst>
                                    <p:set>
                                      <p:cBhvr>
                                        <p:cTn id="148" dur="1" fill="hold">
                                          <p:stCondLst>
                                            <p:cond delay="0"/>
                                          </p:stCondLst>
                                        </p:cTn>
                                        <p:tgtEl>
                                          <p:spTgt spid="39"/>
                                        </p:tgtEl>
                                        <p:attrNameLst>
                                          <p:attrName>style.visibility</p:attrName>
                                        </p:attrNameLst>
                                      </p:cBhvr>
                                      <p:to>
                                        <p:strVal val="visible"/>
                                      </p:to>
                                    </p:set>
                                    <p:animEffect transition="in" filter="wipe(down)">
                                      <p:cBhvr>
                                        <p:cTn id="14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P spid="25" grpId="0"/>
      <p:bldP spid="26" grpId="0"/>
      <p:bldP spid="27" grpId="0"/>
      <p:bldP spid="39" grpId="0" animBg="1"/>
      <p:bldP spid="41" grpId="0"/>
      <p:bldP spid="42" grpId="0"/>
      <p:bldP spid="46" grpId="0"/>
      <p:bldP spid="48" grpId="0"/>
      <p:bldP spid="49" grpId="0"/>
      <p:bldP spid="53" grpId="0"/>
      <p:bldP spid="55" grpId="0"/>
      <p:bldP spid="56" grpId="0"/>
      <p:bldP spid="6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232248" cy="377026"/>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拓展作业</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26</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rrowheads="1"/>
          </p:cNvSpPr>
          <p:nvPr/>
        </p:nvSpPr>
        <p:spPr bwMode="auto">
          <a:xfrm>
            <a:off x="1633091" y="1222426"/>
            <a:ext cx="8929724"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知识不能只停留在书本，要充分的做到学以致用。为了进一步提高同学们对法律知识的理解，灵活的将所学的法律知识运用到生活与工作当中去，我们安排的如下的拓展作业。</a:t>
            </a:r>
            <a:endParaRPr lang="zh-CN" altLang="en-US" sz="1400" dirty="0">
              <a:solidFill>
                <a:schemeClr val="tx1">
                  <a:lumMod val="50000"/>
                  <a:lumOff val="50000"/>
                </a:schemeClr>
              </a:solidFill>
              <a:sym typeface="微软雅黑" panose="020B0503020204020204" pitchFamily="34" charset="-122"/>
            </a:endParaRPr>
          </a:p>
          <a:p>
            <a:pPr algn="ctr">
              <a:lnSpc>
                <a:spcPct val="120000"/>
              </a:lnSpc>
              <a:spcBef>
                <a:spcPct val="0"/>
              </a:spcBef>
              <a:buNone/>
            </a:pPr>
            <a:endParaRPr lang="zh-CN" altLang="en-US" sz="1400" dirty="0">
              <a:solidFill>
                <a:schemeClr val="tx1">
                  <a:lumMod val="50000"/>
                  <a:lumOff val="50000"/>
                </a:schemeClr>
              </a:solidFill>
              <a:sym typeface="微软雅黑" panose="020B0503020204020204" pitchFamily="34" charset="-122"/>
            </a:endParaRPr>
          </a:p>
        </p:txBody>
      </p:sp>
      <p:grpSp>
        <p:nvGrpSpPr>
          <p:cNvPr id="17" name="组合 16"/>
          <p:cNvGrpSpPr/>
          <p:nvPr/>
        </p:nvGrpSpPr>
        <p:grpSpPr>
          <a:xfrm>
            <a:off x="2139984" y="2795526"/>
            <a:ext cx="2592288" cy="2592288"/>
            <a:chOff x="304800" y="673100"/>
            <a:chExt cx="4000500" cy="4000500"/>
          </a:xfrm>
          <a:effectLst>
            <a:outerShdw blurRad="317500" dist="1905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0" name="Text Box 10"/>
          <p:cNvSpPr txBox="1">
            <a:spLocks noChangeArrowheads="1"/>
          </p:cNvSpPr>
          <p:nvPr/>
        </p:nvSpPr>
        <p:spPr bwMode="auto">
          <a:xfrm>
            <a:off x="2500024" y="4381332"/>
            <a:ext cx="1830666" cy="523220"/>
          </a:xfrm>
          <a:prstGeom prst="rect">
            <a:avLst/>
          </a:prstGeom>
          <a:noFill/>
          <a:ln w="9525">
            <a:noFill/>
            <a:miter lim="800000"/>
          </a:ln>
        </p:spPr>
        <p:txBody>
          <a:bodyPr wrap="square" lIns="45720" tIns="22860" rIns="45720" bIns="22860">
            <a:spAutoFit/>
          </a:bodyPr>
          <a:lstStyle/>
          <a:p>
            <a:pPr algn="ctr" defTabSz="1088390"/>
            <a:r>
              <a:rPr lang="zh-CN" altLang="en-US" sz="2000" b="1" dirty="0">
                <a:solidFill>
                  <a:srgbClr val="0973DD"/>
                </a:solidFill>
                <a:latin typeface="微软雅黑" panose="020B0503020204020204" pitchFamily="34" charset="-122"/>
                <a:ea typeface="微软雅黑" panose="020B0503020204020204" pitchFamily="34" charset="-122"/>
                <a:cs typeface="Open Sans" panose="020B0606030504020204" pitchFamily="34" charset="0"/>
              </a:rPr>
              <a:t>拓展作业</a:t>
            </a:r>
            <a:endParaRPr lang="zh-CN" altLang="en-US" sz="2000" b="1" dirty="0">
              <a:solidFill>
                <a:srgbClr val="0973DD"/>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390"/>
            <a:endParaRPr lang="en-US" sz="1100" b="1" dirty="0">
              <a:solidFill>
                <a:srgbClr val="0973DD"/>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21" name="Group 32"/>
          <p:cNvGrpSpPr/>
          <p:nvPr/>
        </p:nvGrpSpPr>
        <p:grpSpPr>
          <a:xfrm>
            <a:off x="2975967" y="3353360"/>
            <a:ext cx="892209" cy="923514"/>
            <a:chOff x="1163293" y="4009909"/>
            <a:chExt cx="426779" cy="441753"/>
          </a:xfrm>
          <a:solidFill>
            <a:srgbClr val="0973DD"/>
          </a:solidFill>
        </p:grpSpPr>
        <p:sp>
          <p:nvSpPr>
            <p:cNvPr id="22" name="Freeform 129"/>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130"/>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31"/>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5" name="组合 24"/>
          <p:cNvGrpSpPr/>
          <p:nvPr/>
        </p:nvGrpSpPr>
        <p:grpSpPr>
          <a:xfrm>
            <a:off x="4156208" y="3230411"/>
            <a:ext cx="1077283" cy="1077283"/>
            <a:chOff x="304800" y="673100"/>
            <a:chExt cx="4000500" cy="4000500"/>
          </a:xfrm>
          <a:effectLst>
            <a:outerShdw blurRad="317500" dist="1905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8" name="Freeform 64"/>
          <p:cNvSpPr>
            <a:spLocks noEditPoints="1"/>
          </p:cNvSpPr>
          <p:nvPr/>
        </p:nvSpPr>
        <p:spPr bwMode="auto">
          <a:xfrm>
            <a:off x="4448121" y="3542093"/>
            <a:ext cx="500175" cy="477569"/>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0973DD"/>
          </a:solidFill>
          <a:ln>
            <a:noFill/>
          </a:ln>
        </p:spPr>
        <p:txBody>
          <a:bodyPr vert="horz" wrap="square" lIns="91440" tIns="45720" rIns="91440" bIns="45720" numCol="1" anchor="t" anchorCtr="0" compatLnSpc="1"/>
          <a:lstStyle/>
          <a:p>
            <a:endParaRPr lang="en-US"/>
          </a:p>
        </p:txBody>
      </p:sp>
      <p:grpSp>
        <p:nvGrpSpPr>
          <p:cNvPr id="29" name="组合 28"/>
          <p:cNvGrpSpPr/>
          <p:nvPr/>
        </p:nvGrpSpPr>
        <p:grpSpPr>
          <a:xfrm>
            <a:off x="4084200" y="4307694"/>
            <a:ext cx="936104" cy="936104"/>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2" name="Freeform 63"/>
          <p:cNvSpPr>
            <a:spLocks noEditPoints="1"/>
          </p:cNvSpPr>
          <p:nvPr/>
        </p:nvSpPr>
        <p:spPr bwMode="auto">
          <a:xfrm>
            <a:off x="4400203" y="4570033"/>
            <a:ext cx="304098" cy="411427"/>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rgbClr val="0973DD"/>
          </a:solidFill>
          <a:ln>
            <a:noFill/>
          </a:ln>
        </p:spPr>
        <p:txBody>
          <a:bodyPr vert="horz" wrap="square" lIns="91440" tIns="45720" rIns="91440" bIns="45720" numCol="1" anchor="t" anchorCtr="0" compatLnSpc="1"/>
          <a:lstStyle/>
          <a:p>
            <a:endParaRPr lang="en-US"/>
          </a:p>
        </p:txBody>
      </p:sp>
      <p:grpSp>
        <p:nvGrpSpPr>
          <p:cNvPr id="33" name="组合 32"/>
          <p:cNvGrpSpPr/>
          <p:nvPr/>
        </p:nvGrpSpPr>
        <p:grpSpPr>
          <a:xfrm>
            <a:off x="3508136" y="4955766"/>
            <a:ext cx="849498" cy="849498"/>
            <a:chOff x="304800" y="673100"/>
            <a:chExt cx="4000500" cy="4000500"/>
          </a:xfrm>
          <a:effectLst>
            <a:outerShdw blurRad="317500" dist="1905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6" name="Group 11"/>
          <p:cNvGrpSpPr/>
          <p:nvPr/>
        </p:nvGrpSpPr>
        <p:grpSpPr>
          <a:xfrm>
            <a:off x="3758495" y="5243798"/>
            <a:ext cx="348780" cy="258832"/>
            <a:chOff x="5129089" y="3156352"/>
            <a:chExt cx="474198" cy="351905"/>
          </a:xfrm>
          <a:solidFill>
            <a:srgbClr val="0973DD"/>
          </a:solidFill>
        </p:grpSpPr>
        <p:sp>
          <p:nvSpPr>
            <p:cNvPr id="37"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40" tIns="45720" rIns="91440" bIns="45720" numCol="1" anchor="t" anchorCtr="0" compatLnSpc="1"/>
            <a:lstStyle/>
            <a:p>
              <a:endParaRPr lang="en-US"/>
            </a:p>
          </p:txBody>
        </p:sp>
        <p:sp>
          <p:nvSpPr>
            <p:cNvPr id="38" name="Freeform 67"/>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40" tIns="45720" rIns="91440" bIns="45720" numCol="1" anchor="t" anchorCtr="0" compatLnSpc="1"/>
            <a:lstStyle/>
            <a:p>
              <a:endParaRPr lang="en-US"/>
            </a:p>
          </p:txBody>
        </p:sp>
      </p:grpSp>
      <p:sp>
        <p:nvSpPr>
          <p:cNvPr id="39" name="任意多边形 38"/>
          <p:cNvSpPr/>
          <p:nvPr/>
        </p:nvSpPr>
        <p:spPr bwMode="blackWhite">
          <a:xfrm>
            <a:off x="6145215" y="2636912"/>
            <a:ext cx="600444" cy="3160156"/>
          </a:xfrm>
          <a:custGeom>
            <a:avLst/>
            <a:gdLst>
              <a:gd name="connsiteX0" fmla="*/ 300222 w 600444"/>
              <a:gd name="connsiteY0" fmla="*/ 0 h 3549370"/>
              <a:gd name="connsiteX1" fmla="*/ 600444 w 600444"/>
              <a:gd name="connsiteY1" fmla="*/ 300222 h 3549370"/>
              <a:gd name="connsiteX2" fmla="*/ 468079 w 600444"/>
              <a:gd name="connsiteY2" fmla="*/ 549171 h 3549370"/>
              <a:gd name="connsiteX3" fmla="*/ 428714 w 600444"/>
              <a:gd name="connsiteY3" fmla="*/ 570538 h 3549370"/>
              <a:gd name="connsiteX4" fmla="*/ 428714 w 600444"/>
              <a:gd name="connsiteY4" fmla="*/ 1533984 h 3549370"/>
              <a:gd name="connsiteX5" fmla="*/ 468079 w 600444"/>
              <a:gd name="connsiteY5" fmla="*/ 1555350 h 3549370"/>
              <a:gd name="connsiteX6" fmla="*/ 600444 w 600444"/>
              <a:gd name="connsiteY6" fmla="*/ 1804299 h 3549370"/>
              <a:gd name="connsiteX7" fmla="*/ 468079 w 600444"/>
              <a:gd name="connsiteY7" fmla="*/ 2053248 h 3549370"/>
              <a:gd name="connsiteX8" fmla="*/ 428714 w 600444"/>
              <a:gd name="connsiteY8" fmla="*/ 2074615 h 3549370"/>
              <a:gd name="connsiteX9" fmla="*/ 428714 w 600444"/>
              <a:gd name="connsiteY9" fmla="*/ 2978833 h 3549370"/>
              <a:gd name="connsiteX10" fmla="*/ 468079 w 600444"/>
              <a:gd name="connsiteY10" fmla="*/ 3000199 h 3549370"/>
              <a:gd name="connsiteX11" fmla="*/ 600444 w 600444"/>
              <a:gd name="connsiteY11" fmla="*/ 3249148 h 3549370"/>
              <a:gd name="connsiteX12" fmla="*/ 300222 w 600444"/>
              <a:gd name="connsiteY12" fmla="*/ 3549370 h 3549370"/>
              <a:gd name="connsiteX13" fmla="*/ 0 w 600444"/>
              <a:gd name="connsiteY13" fmla="*/ 3249148 h 3549370"/>
              <a:gd name="connsiteX14" fmla="*/ 132365 w 600444"/>
              <a:gd name="connsiteY14" fmla="*/ 3000199 h 3549370"/>
              <a:gd name="connsiteX15" fmla="*/ 171730 w 600444"/>
              <a:gd name="connsiteY15" fmla="*/ 2978833 h 3549370"/>
              <a:gd name="connsiteX16" fmla="*/ 171730 w 600444"/>
              <a:gd name="connsiteY16" fmla="*/ 2074615 h 3549370"/>
              <a:gd name="connsiteX17" fmla="*/ 132365 w 600444"/>
              <a:gd name="connsiteY17" fmla="*/ 2053248 h 3549370"/>
              <a:gd name="connsiteX18" fmla="*/ 0 w 600444"/>
              <a:gd name="connsiteY18" fmla="*/ 1804299 h 3549370"/>
              <a:gd name="connsiteX19" fmla="*/ 132365 w 600444"/>
              <a:gd name="connsiteY19" fmla="*/ 1555350 h 3549370"/>
              <a:gd name="connsiteX20" fmla="*/ 171730 w 600444"/>
              <a:gd name="connsiteY20" fmla="*/ 1533984 h 3549370"/>
              <a:gd name="connsiteX21" fmla="*/ 171730 w 600444"/>
              <a:gd name="connsiteY21" fmla="*/ 570538 h 3549370"/>
              <a:gd name="connsiteX22" fmla="*/ 132365 w 600444"/>
              <a:gd name="connsiteY22" fmla="*/ 549171 h 3549370"/>
              <a:gd name="connsiteX23" fmla="*/ 0 w 600444"/>
              <a:gd name="connsiteY23" fmla="*/ 300222 h 3549370"/>
              <a:gd name="connsiteX24" fmla="*/ 300222 w 600444"/>
              <a:gd name="connsiteY24" fmla="*/ 0 h 35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0444" h="3549370">
                <a:moveTo>
                  <a:pt x="300222" y="0"/>
                </a:moveTo>
                <a:cubicBezTo>
                  <a:pt x="466030" y="0"/>
                  <a:pt x="600444" y="134414"/>
                  <a:pt x="600444" y="300222"/>
                </a:cubicBezTo>
                <a:cubicBezTo>
                  <a:pt x="600444" y="403852"/>
                  <a:pt x="547939" y="495219"/>
                  <a:pt x="468079" y="549171"/>
                </a:cubicBezTo>
                <a:lnTo>
                  <a:pt x="428714" y="570538"/>
                </a:lnTo>
                <a:lnTo>
                  <a:pt x="428714" y="1533984"/>
                </a:lnTo>
                <a:lnTo>
                  <a:pt x="468079" y="1555350"/>
                </a:lnTo>
                <a:cubicBezTo>
                  <a:pt x="547939" y="1609302"/>
                  <a:pt x="600444" y="1700669"/>
                  <a:pt x="600444" y="1804299"/>
                </a:cubicBezTo>
                <a:cubicBezTo>
                  <a:pt x="600444" y="1907929"/>
                  <a:pt x="547939" y="1999296"/>
                  <a:pt x="468079" y="2053248"/>
                </a:cubicBezTo>
                <a:lnTo>
                  <a:pt x="428714" y="2074615"/>
                </a:lnTo>
                <a:lnTo>
                  <a:pt x="428714" y="2978833"/>
                </a:lnTo>
                <a:lnTo>
                  <a:pt x="468079" y="3000199"/>
                </a:lnTo>
                <a:cubicBezTo>
                  <a:pt x="547939" y="3054152"/>
                  <a:pt x="600444" y="3145518"/>
                  <a:pt x="600444" y="3249148"/>
                </a:cubicBezTo>
                <a:cubicBezTo>
                  <a:pt x="600444" y="3414956"/>
                  <a:pt x="466030" y="3549370"/>
                  <a:pt x="300222" y="3549370"/>
                </a:cubicBezTo>
                <a:cubicBezTo>
                  <a:pt x="134414" y="3549370"/>
                  <a:pt x="0" y="3414956"/>
                  <a:pt x="0" y="3249148"/>
                </a:cubicBezTo>
                <a:cubicBezTo>
                  <a:pt x="0" y="3145518"/>
                  <a:pt x="52505" y="3054152"/>
                  <a:pt x="132365" y="3000199"/>
                </a:cubicBezTo>
                <a:lnTo>
                  <a:pt x="171730" y="2978833"/>
                </a:lnTo>
                <a:lnTo>
                  <a:pt x="171730" y="2074615"/>
                </a:lnTo>
                <a:lnTo>
                  <a:pt x="132365" y="2053248"/>
                </a:lnTo>
                <a:cubicBezTo>
                  <a:pt x="52505" y="1999296"/>
                  <a:pt x="0" y="1907929"/>
                  <a:pt x="0" y="1804299"/>
                </a:cubicBezTo>
                <a:cubicBezTo>
                  <a:pt x="0" y="1700669"/>
                  <a:pt x="52505" y="1609302"/>
                  <a:pt x="132365" y="1555350"/>
                </a:cubicBezTo>
                <a:lnTo>
                  <a:pt x="171730" y="1533984"/>
                </a:lnTo>
                <a:lnTo>
                  <a:pt x="171730" y="570538"/>
                </a:lnTo>
                <a:lnTo>
                  <a:pt x="132365" y="549171"/>
                </a:lnTo>
                <a:cubicBezTo>
                  <a:pt x="52505" y="495219"/>
                  <a:pt x="0" y="403852"/>
                  <a:pt x="0" y="300222"/>
                </a:cubicBezTo>
                <a:cubicBezTo>
                  <a:pt x="0" y="134414"/>
                  <a:pt x="134414" y="0"/>
                  <a:pt x="300222" y="0"/>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solidFill>
                <a:srgbClr val="0973DD"/>
              </a:solidFill>
              <a:latin typeface="Impact MT Std" pitchFamily="34" charset="0"/>
              <a:ea typeface="微软雅黑" panose="020B0503020204020204" pitchFamily="34" charset="-122"/>
            </a:endParaRPr>
          </a:p>
        </p:txBody>
      </p:sp>
      <p:cxnSp>
        <p:nvCxnSpPr>
          <p:cNvPr id="40" name="直接连接符 39"/>
          <p:cNvCxnSpPr/>
          <p:nvPr/>
        </p:nvCxnSpPr>
        <p:spPr>
          <a:xfrm>
            <a:off x="6641127" y="2905678"/>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6929159" y="2528259"/>
            <a:ext cx="2088231"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制定一份学习计划</a:t>
            </a:r>
            <a:endPar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7"/>
          <p:cNvSpPr>
            <a:spLocks noChangeArrowheads="1"/>
          </p:cNvSpPr>
          <p:nvPr/>
        </p:nvSpPr>
        <p:spPr bwMode="auto">
          <a:xfrm>
            <a:off x="6929159" y="2936265"/>
            <a:ext cx="3715168"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帮助我自律，有计划的完成学习任务。提高我们的学习效率和学习成果。</a:t>
            </a:r>
            <a:endParaRPr lang="zh-CN" altLang="en-US" sz="1400" dirty="0">
              <a:solidFill>
                <a:schemeClr val="tx1">
                  <a:lumMod val="50000"/>
                  <a:lumOff val="50000"/>
                </a:schemeClr>
              </a:solidFill>
              <a:sym typeface="微软雅黑" panose="020B0503020204020204" pitchFamily="34" charset="-122"/>
            </a:endParaRPr>
          </a:p>
        </p:txBody>
      </p:sp>
      <p:grpSp>
        <p:nvGrpSpPr>
          <p:cNvPr id="43" name="组合 42"/>
          <p:cNvGrpSpPr/>
          <p:nvPr/>
        </p:nvGrpSpPr>
        <p:grpSpPr>
          <a:xfrm>
            <a:off x="6035815" y="2492896"/>
            <a:ext cx="812482" cy="812482"/>
            <a:chOff x="304800" y="673100"/>
            <a:chExt cx="4000500" cy="4000500"/>
          </a:xfrm>
          <a:effectLst>
            <a:outerShdw blurRad="317500" dist="1905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973DD"/>
                </a:solidFill>
                <a:latin typeface="Impact MT Std" pitchFamily="34" charset="0"/>
                <a:ea typeface="微软雅黑" panose="020B0503020204020204" pitchFamily="34" charset="-122"/>
              </a:endParaRPr>
            </a:p>
          </p:txBody>
        </p:sp>
        <p:sp>
          <p:nvSpPr>
            <p:cNvPr id="45" name="椭圆 44"/>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973DD"/>
                </a:solidFill>
                <a:latin typeface="Impact MT Std" pitchFamily="34" charset="0"/>
                <a:ea typeface="微软雅黑" panose="020B0503020204020204" pitchFamily="34" charset="-122"/>
              </a:endParaRPr>
            </a:p>
          </p:txBody>
        </p:sp>
      </p:grpSp>
      <p:sp>
        <p:nvSpPr>
          <p:cNvPr id="46" name="TextBox 45"/>
          <p:cNvSpPr txBox="1"/>
          <p:nvPr/>
        </p:nvSpPr>
        <p:spPr>
          <a:xfrm>
            <a:off x="6068447" y="2636912"/>
            <a:ext cx="747218" cy="523220"/>
          </a:xfrm>
          <a:prstGeom prst="rect">
            <a:avLst/>
          </a:prstGeom>
          <a:noFill/>
        </p:spPr>
        <p:txBody>
          <a:bodyPr wrap="square" rtlCol="0">
            <a:spAutoFit/>
          </a:bodyPr>
          <a:lstStyle/>
          <a:p>
            <a:pPr algn="ctr"/>
            <a:r>
              <a:rPr lang="en-US" altLang="zh-CN" sz="2800" b="1">
                <a:solidFill>
                  <a:srgbClr val="0973DD"/>
                </a:solidFill>
                <a:latin typeface="Impact MT Std" pitchFamily="34" charset="0"/>
                <a:ea typeface="微软雅黑" panose="020B0503020204020204" pitchFamily="34" charset="-122"/>
              </a:rPr>
              <a:t>01</a:t>
            </a:r>
            <a:endParaRPr lang="zh-CN" altLang="en-US" sz="2800" b="1" dirty="0">
              <a:solidFill>
                <a:srgbClr val="0973DD"/>
              </a:solidFill>
              <a:latin typeface="Impact MT Std" pitchFamily="34" charset="0"/>
              <a:ea typeface="微软雅黑" panose="020B0503020204020204" pitchFamily="34" charset="-122"/>
            </a:endParaRPr>
          </a:p>
        </p:txBody>
      </p:sp>
      <p:cxnSp>
        <p:nvCxnSpPr>
          <p:cNvPr id="47" name="直接连接符 46"/>
          <p:cNvCxnSpPr/>
          <p:nvPr/>
        </p:nvCxnSpPr>
        <p:spPr>
          <a:xfrm>
            <a:off x="6630891" y="4201822"/>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6918960" y="3824605"/>
            <a:ext cx="2623185" cy="36703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学习国际贸易法的意义</a:t>
            </a:r>
            <a:endPar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矩形 47"/>
          <p:cNvSpPr>
            <a:spLocks noChangeArrowheads="1"/>
          </p:cNvSpPr>
          <p:nvPr/>
        </p:nvSpPr>
        <p:spPr bwMode="auto">
          <a:xfrm>
            <a:off x="6918923" y="4232409"/>
            <a:ext cx="3715168"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国际贸易法与其他国内法有所不同，那学习国际贸易法有什么重要的意义呢。</a:t>
            </a:r>
            <a:endParaRPr lang="zh-CN" altLang="en-US" sz="1400" dirty="0">
              <a:solidFill>
                <a:schemeClr val="tx1">
                  <a:lumMod val="50000"/>
                  <a:lumOff val="50000"/>
                </a:schemeClr>
              </a:solidFill>
              <a:sym typeface="微软雅黑" panose="020B0503020204020204" pitchFamily="34" charset="-122"/>
            </a:endParaRPr>
          </a:p>
        </p:txBody>
      </p:sp>
      <p:grpSp>
        <p:nvGrpSpPr>
          <p:cNvPr id="50" name="组合 49"/>
          <p:cNvGrpSpPr/>
          <p:nvPr/>
        </p:nvGrpSpPr>
        <p:grpSpPr>
          <a:xfrm>
            <a:off x="6025579" y="3789040"/>
            <a:ext cx="812482" cy="812482"/>
            <a:chOff x="304800" y="673100"/>
            <a:chExt cx="4000500" cy="4000500"/>
          </a:xfrm>
          <a:effectLst>
            <a:outerShdw blurRad="317500" dist="1905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973DD"/>
                </a:solidFill>
                <a:latin typeface="Impact MT Std" pitchFamily="34" charset="0"/>
                <a:ea typeface="微软雅黑" panose="020B0503020204020204" pitchFamily="34" charset="-122"/>
              </a:endParaRPr>
            </a:p>
          </p:txBody>
        </p:sp>
        <p:sp>
          <p:nvSpPr>
            <p:cNvPr id="52" name="椭圆 51"/>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973DD"/>
                </a:solidFill>
                <a:latin typeface="Impact MT Std" pitchFamily="34" charset="0"/>
                <a:ea typeface="微软雅黑" panose="020B0503020204020204" pitchFamily="34" charset="-122"/>
              </a:endParaRPr>
            </a:p>
          </p:txBody>
        </p:sp>
      </p:grpSp>
      <p:sp>
        <p:nvSpPr>
          <p:cNvPr id="53" name="TextBox 52"/>
          <p:cNvSpPr txBox="1"/>
          <p:nvPr/>
        </p:nvSpPr>
        <p:spPr>
          <a:xfrm>
            <a:off x="6058211" y="3933056"/>
            <a:ext cx="747218" cy="523220"/>
          </a:xfrm>
          <a:prstGeom prst="rect">
            <a:avLst/>
          </a:prstGeom>
          <a:noFill/>
        </p:spPr>
        <p:txBody>
          <a:bodyPr wrap="square" rtlCol="0">
            <a:spAutoFit/>
          </a:bodyPr>
          <a:lstStyle/>
          <a:p>
            <a:pPr algn="ctr"/>
            <a:r>
              <a:rPr lang="en-US" altLang="zh-CN" sz="2800" b="1">
                <a:solidFill>
                  <a:srgbClr val="0973DD"/>
                </a:solidFill>
                <a:latin typeface="Impact MT Std" pitchFamily="34" charset="0"/>
                <a:ea typeface="微软雅黑" panose="020B0503020204020204" pitchFamily="34" charset="-122"/>
              </a:rPr>
              <a:t>02</a:t>
            </a:r>
            <a:endParaRPr lang="zh-CN" altLang="en-US" sz="2800" b="1" dirty="0">
              <a:solidFill>
                <a:srgbClr val="0973DD"/>
              </a:solidFill>
              <a:latin typeface="Impact MT Std" pitchFamily="34" charset="0"/>
              <a:ea typeface="微软雅黑" panose="020B0503020204020204" pitchFamily="34" charset="-122"/>
            </a:endParaRPr>
          </a:p>
        </p:txBody>
      </p:sp>
      <p:cxnSp>
        <p:nvCxnSpPr>
          <p:cNvPr id="54" name="直接连接符 53"/>
          <p:cNvCxnSpPr/>
          <p:nvPr/>
        </p:nvCxnSpPr>
        <p:spPr>
          <a:xfrm>
            <a:off x="6630891" y="5542613"/>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6918960" y="5165090"/>
            <a:ext cx="4306570" cy="36703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尝试分析一件身边具体的国际贸易案例</a:t>
            </a:r>
            <a:endPar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矩形 47"/>
          <p:cNvSpPr>
            <a:spLocks noChangeArrowheads="1"/>
          </p:cNvSpPr>
          <p:nvPr/>
        </p:nvSpPr>
        <p:spPr bwMode="auto">
          <a:xfrm>
            <a:off x="6918923" y="5573200"/>
            <a:ext cx="3715168" cy="328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多关注实事新闻，养成独自思考的习惯。</a:t>
            </a:r>
            <a:endParaRPr lang="zh-CN" altLang="en-US" sz="1400" dirty="0">
              <a:solidFill>
                <a:schemeClr val="tx1">
                  <a:lumMod val="50000"/>
                  <a:lumOff val="50000"/>
                </a:schemeClr>
              </a:solidFill>
              <a:sym typeface="微软雅黑" panose="020B0503020204020204" pitchFamily="34" charset="-122"/>
            </a:endParaRPr>
          </a:p>
        </p:txBody>
      </p:sp>
      <p:grpSp>
        <p:nvGrpSpPr>
          <p:cNvPr id="57" name="组合 56"/>
          <p:cNvGrpSpPr/>
          <p:nvPr/>
        </p:nvGrpSpPr>
        <p:grpSpPr>
          <a:xfrm>
            <a:off x="6025579" y="5129831"/>
            <a:ext cx="812482" cy="812482"/>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29BAB"/>
                </a:solidFill>
                <a:latin typeface="Impact MT Std" pitchFamily="34" charset="0"/>
                <a:ea typeface="微软雅黑" panose="020B0503020204020204" pitchFamily="34" charset="-122"/>
              </a:endParaRPr>
            </a:p>
          </p:txBody>
        </p:sp>
        <p:sp>
          <p:nvSpPr>
            <p:cNvPr id="59" name="椭圆 58"/>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29BAB"/>
                </a:solidFill>
                <a:latin typeface="Impact MT Std" pitchFamily="34" charset="0"/>
                <a:ea typeface="微软雅黑" panose="020B0503020204020204" pitchFamily="34" charset="-122"/>
              </a:endParaRPr>
            </a:p>
          </p:txBody>
        </p:sp>
      </p:grpSp>
      <p:sp>
        <p:nvSpPr>
          <p:cNvPr id="60" name="TextBox 59"/>
          <p:cNvSpPr txBox="1"/>
          <p:nvPr/>
        </p:nvSpPr>
        <p:spPr>
          <a:xfrm>
            <a:off x="6058211" y="5273847"/>
            <a:ext cx="747218" cy="523220"/>
          </a:xfrm>
          <a:prstGeom prst="rect">
            <a:avLst/>
          </a:prstGeom>
          <a:noFill/>
        </p:spPr>
        <p:txBody>
          <a:bodyPr wrap="square" rtlCol="0">
            <a:spAutoFit/>
          </a:bodyPr>
          <a:lstStyle/>
          <a:p>
            <a:pPr algn="ctr"/>
            <a:r>
              <a:rPr lang="en-US" altLang="zh-CN" sz="2800" b="1">
                <a:solidFill>
                  <a:srgbClr val="0973DD"/>
                </a:solidFill>
                <a:latin typeface="Impact MT Std" pitchFamily="34" charset="0"/>
                <a:ea typeface="微软雅黑" panose="020B0503020204020204" pitchFamily="34" charset="-122"/>
              </a:rPr>
              <a:t>03</a:t>
            </a:r>
            <a:endParaRPr lang="zh-CN" altLang="en-US" sz="2800" b="1" dirty="0">
              <a:solidFill>
                <a:srgbClr val="0973DD"/>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53" presetClass="entr" presetSubtype="16" fill="hold" nodeType="withEffect">
                                  <p:stCondLst>
                                    <p:cond delay="4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2500"/>
                            </p:stCondLst>
                            <p:childTnLst>
                              <p:par>
                                <p:cTn id="38" presetID="2" presetClass="entr" presetSubtype="4"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ppt_x"/>
                                          </p:val>
                                        </p:tav>
                                        <p:tav tm="100000">
                                          <p:val>
                                            <p:strVal val="#ppt_x"/>
                                          </p:val>
                                        </p:tav>
                                      </p:tavLst>
                                    </p:anim>
                                    <p:anim calcmode="lin" valueType="num">
                                      <p:cBhvr additive="base">
                                        <p:cTn id="41" dur="250" fill="hold"/>
                                        <p:tgtEl>
                                          <p:spTgt spid="21"/>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250" fill="hold"/>
                                        <p:tgtEl>
                                          <p:spTgt spid="20"/>
                                        </p:tgtEl>
                                        <p:attrNameLst>
                                          <p:attrName>ppt_x</p:attrName>
                                        </p:attrNameLst>
                                      </p:cBhvr>
                                      <p:tavLst>
                                        <p:tav tm="0">
                                          <p:val>
                                            <p:strVal val="#ppt_x"/>
                                          </p:val>
                                        </p:tav>
                                        <p:tav tm="100000">
                                          <p:val>
                                            <p:strVal val="#ppt_x"/>
                                          </p:val>
                                        </p:tav>
                                      </p:tavLst>
                                    </p:anim>
                                    <p:anim calcmode="lin" valueType="num">
                                      <p:cBhvr additive="base">
                                        <p:cTn id="46" dur="250" fill="hold"/>
                                        <p:tgtEl>
                                          <p:spTgt spid="20"/>
                                        </p:tgtEl>
                                        <p:attrNameLst>
                                          <p:attrName>ppt_y</p:attrName>
                                        </p:attrNameLst>
                                      </p:cBhvr>
                                      <p:tavLst>
                                        <p:tav tm="0">
                                          <p:val>
                                            <p:strVal val="1+#ppt_h/2"/>
                                          </p:val>
                                        </p:tav>
                                        <p:tav tm="100000">
                                          <p:val>
                                            <p:strVal val="#ppt_y"/>
                                          </p:val>
                                        </p:tav>
                                      </p:tavLst>
                                    </p:anim>
                                  </p:childTnLst>
                                </p:cTn>
                              </p:par>
                              <p:par>
                                <p:cTn id="47" presetID="53" presetClass="entr" presetSubtype="16" fill="hold"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3500"/>
                            </p:stCondLst>
                            <p:childTnLst>
                              <p:par>
                                <p:cTn id="53" presetID="2" presetClass="entr" presetSubtype="4"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250" fill="hold"/>
                                        <p:tgtEl>
                                          <p:spTgt spid="28"/>
                                        </p:tgtEl>
                                        <p:attrNameLst>
                                          <p:attrName>ppt_x</p:attrName>
                                        </p:attrNameLst>
                                      </p:cBhvr>
                                      <p:tavLst>
                                        <p:tav tm="0">
                                          <p:val>
                                            <p:strVal val="#ppt_x"/>
                                          </p:val>
                                        </p:tav>
                                        <p:tav tm="100000">
                                          <p:val>
                                            <p:strVal val="#ppt_x"/>
                                          </p:val>
                                        </p:tav>
                                      </p:tavLst>
                                    </p:anim>
                                    <p:anim calcmode="lin" valueType="num">
                                      <p:cBhvr additive="base">
                                        <p:cTn id="56" dur="250" fill="hold"/>
                                        <p:tgtEl>
                                          <p:spTgt spid="28"/>
                                        </p:tgtEl>
                                        <p:attrNameLst>
                                          <p:attrName>ppt_y</p:attrName>
                                        </p:attrNameLst>
                                      </p:cBhvr>
                                      <p:tavLst>
                                        <p:tav tm="0">
                                          <p:val>
                                            <p:strVal val="1+#ppt_h/2"/>
                                          </p:val>
                                        </p:tav>
                                        <p:tav tm="100000">
                                          <p:val>
                                            <p:strVal val="#ppt_y"/>
                                          </p:val>
                                        </p:tav>
                                      </p:tavLst>
                                    </p:anim>
                                  </p:childTnLst>
                                </p:cTn>
                              </p:par>
                              <p:par>
                                <p:cTn id="57" presetID="53" presetClass="entr" presetSubtype="16" fill="hold" nodeType="withEffect">
                                  <p:stCondLst>
                                    <p:cond delay="40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childTnLst>
                          </p:cTn>
                        </p:par>
                        <p:par>
                          <p:cTn id="62" fill="hold">
                            <p:stCondLst>
                              <p:cond delay="4000"/>
                            </p:stCondLst>
                            <p:childTnLst>
                              <p:par>
                                <p:cTn id="63" presetID="2" presetClass="entr" presetSubtype="4"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250" fill="hold"/>
                                        <p:tgtEl>
                                          <p:spTgt spid="32"/>
                                        </p:tgtEl>
                                        <p:attrNameLst>
                                          <p:attrName>ppt_x</p:attrName>
                                        </p:attrNameLst>
                                      </p:cBhvr>
                                      <p:tavLst>
                                        <p:tav tm="0">
                                          <p:val>
                                            <p:strVal val="#ppt_x"/>
                                          </p:val>
                                        </p:tav>
                                        <p:tav tm="100000">
                                          <p:val>
                                            <p:strVal val="#ppt_x"/>
                                          </p:val>
                                        </p:tav>
                                      </p:tavLst>
                                    </p:anim>
                                    <p:anim calcmode="lin" valueType="num">
                                      <p:cBhvr additive="base">
                                        <p:cTn id="66" dur="250" fill="hold"/>
                                        <p:tgtEl>
                                          <p:spTgt spid="32"/>
                                        </p:tgtEl>
                                        <p:attrNameLst>
                                          <p:attrName>ppt_y</p:attrName>
                                        </p:attrNameLst>
                                      </p:cBhvr>
                                      <p:tavLst>
                                        <p:tav tm="0">
                                          <p:val>
                                            <p:strVal val="1+#ppt_h/2"/>
                                          </p:val>
                                        </p:tav>
                                        <p:tav tm="100000">
                                          <p:val>
                                            <p:strVal val="#ppt_y"/>
                                          </p:val>
                                        </p:tav>
                                      </p:tavLst>
                                    </p:anim>
                                  </p:childTnLst>
                                </p:cTn>
                              </p:par>
                              <p:par>
                                <p:cTn id="67" presetID="53" presetClass="entr" presetSubtype="16" fill="hold" nodeType="withEffect">
                                  <p:stCondLst>
                                    <p:cond delay="40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childTnLst>
                          </p:cTn>
                        </p:par>
                        <p:par>
                          <p:cTn id="72" fill="hold">
                            <p:stCondLst>
                              <p:cond delay="4500"/>
                            </p:stCondLst>
                            <p:childTnLst>
                              <p:par>
                                <p:cTn id="73" presetID="2" presetClass="entr" presetSubtype="4"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250" fill="hold"/>
                                        <p:tgtEl>
                                          <p:spTgt spid="36"/>
                                        </p:tgtEl>
                                        <p:attrNameLst>
                                          <p:attrName>ppt_x</p:attrName>
                                        </p:attrNameLst>
                                      </p:cBhvr>
                                      <p:tavLst>
                                        <p:tav tm="0">
                                          <p:val>
                                            <p:strVal val="#ppt_x"/>
                                          </p:val>
                                        </p:tav>
                                        <p:tav tm="100000">
                                          <p:val>
                                            <p:strVal val="#ppt_x"/>
                                          </p:val>
                                        </p:tav>
                                      </p:tavLst>
                                    </p:anim>
                                    <p:anim calcmode="lin" valueType="num">
                                      <p:cBhvr additive="base">
                                        <p:cTn id="76" dur="250" fill="hold"/>
                                        <p:tgtEl>
                                          <p:spTgt spid="36"/>
                                        </p:tgtEl>
                                        <p:attrNameLst>
                                          <p:attrName>ppt_y</p:attrName>
                                        </p:attrNameLst>
                                      </p:cBhvr>
                                      <p:tavLst>
                                        <p:tav tm="0">
                                          <p:val>
                                            <p:strVal val="1+#ppt_h/2"/>
                                          </p:val>
                                        </p:tav>
                                        <p:tav tm="100000">
                                          <p:val>
                                            <p:strVal val="#ppt_y"/>
                                          </p:val>
                                        </p:tav>
                                      </p:tavLst>
                                    </p:anim>
                                  </p:childTnLst>
                                </p:cTn>
                              </p:par>
                              <p:par>
                                <p:cTn id="77" presetID="31" presetClass="entr" presetSubtype="0" fill="hold" nodeType="withEffect">
                                  <p:stCondLst>
                                    <p:cond delay="500"/>
                                  </p:stCondLst>
                                  <p:childTnLst>
                                    <p:set>
                                      <p:cBhvr>
                                        <p:cTn id="78" dur="1" fill="hold">
                                          <p:stCondLst>
                                            <p:cond delay="0"/>
                                          </p:stCondLst>
                                        </p:cTn>
                                        <p:tgtEl>
                                          <p:spTgt spid="43"/>
                                        </p:tgtEl>
                                        <p:attrNameLst>
                                          <p:attrName>style.visibility</p:attrName>
                                        </p:attrNameLst>
                                      </p:cBhvr>
                                      <p:to>
                                        <p:strVal val="visible"/>
                                      </p:to>
                                    </p:set>
                                    <p:anim calcmode="lin" valueType="num">
                                      <p:cBhvr>
                                        <p:cTn id="79" dur="1000" fill="hold"/>
                                        <p:tgtEl>
                                          <p:spTgt spid="43"/>
                                        </p:tgtEl>
                                        <p:attrNameLst>
                                          <p:attrName>ppt_w</p:attrName>
                                        </p:attrNameLst>
                                      </p:cBhvr>
                                      <p:tavLst>
                                        <p:tav tm="0">
                                          <p:val>
                                            <p:fltVal val="0"/>
                                          </p:val>
                                        </p:tav>
                                        <p:tav tm="100000">
                                          <p:val>
                                            <p:strVal val="#ppt_w"/>
                                          </p:val>
                                        </p:tav>
                                      </p:tavLst>
                                    </p:anim>
                                    <p:anim calcmode="lin" valueType="num">
                                      <p:cBhvr>
                                        <p:cTn id="80" dur="1000" fill="hold"/>
                                        <p:tgtEl>
                                          <p:spTgt spid="43"/>
                                        </p:tgtEl>
                                        <p:attrNameLst>
                                          <p:attrName>ppt_h</p:attrName>
                                        </p:attrNameLst>
                                      </p:cBhvr>
                                      <p:tavLst>
                                        <p:tav tm="0">
                                          <p:val>
                                            <p:fltVal val="0"/>
                                          </p:val>
                                        </p:tav>
                                        <p:tav tm="100000">
                                          <p:val>
                                            <p:strVal val="#ppt_h"/>
                                          </p:val>
                                        </p:tav>
                                      </p:tavLst>
                                    </p:anim>
                                    <p:anim calcmode="lin" valueType="num">
                                      <p:cBhvr>
                                        <p:cTn id="81" dur="1000" fill="hold"/>
                                        <p:tgtEl>
                                          <p:spTgt spid="43"/>
                                        </p:tgtEl>
                                        <p:attrNameLst>
                                          <p:attrName>style.rotation</p:attrName>
                                        </p:attrNameLst>
                                      </p:cBhvr>
                                      <p:tavLst>
                                        <p:tav tm="0">
                                          <p:val>
                                            <p:fltVal val="90"/>
                                          </p:val>
                                        </p:tav>
                                        <p:tav tm="100000">
                                          <p:val>
                                            <p:fltVal val="0"/>
                                          </p:val>
                                        </p:tav>
                                      </p:tavLst>
                                    </p:anim>
                                    <p:animEffect transition="in" filter="fade">
                                      <p:cBhvr>
                                        <p:cTn id="82" dur="1000"/>
                                        <p:tgtEl>
                                          <p:spTgt spid="43"/>
                                        </p:tgtEl>
                                      </p:cBhvr>
                                    </p:animEffect>
                                  </p:childTnLst>
                                </p:cTn>
                              </p:par>
                              <p:par>
                                <p:cTn id="83" presetID="41" presetClass="entr" presetSubtype="0" fill="hold" grpId="0" nodeType="withEffect">
                                  <p:stCondLst>
                                    <p:cond delay="1000"/>
                                  </p:stCondLst>
                                  <p:iterate type="lt">
                                    <p:tmPct val="10000"/>
                                  </p:iterate>
                                  <p:childTnLst>
                                    <p:set>
                                      <p:cBhvr>
                                        <p:cTn id="84" dur="1" fill="hold">
                                          <p:stCondLst>
                                            <p:cond delay="0"/>
                                          </p:stCondLst>
                                        </p:cTn>
                                        <p:tgtEl>
                                          <p:spTgt spid="46"/>
                                        </p:tgtEl>
                                        <p:attrNameLst>
                                          <p:attrName>style.visibility</p:attrName>
                                        </p:attrNameLst>
                                      </p:cBhvr>
                                      <p:to>
                                        <p:strVal val="visible"/>
                                      </p:to>
                                    </p:set>
                                    <p:anim calcmode="lin" valueType="num">
                                      <p:cBhvr>
                                        <p:cTn id="85" dur="10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6" dur="1000" fill="hold"/>
                                        <p:tgtEl>
                                          <p:spTgt spid="46"/>
                                        </p:tgtEl>
                                        <p:attrNameLst>
                                          <p:attrName>ppt_y</p:attrName>
                                        </p:attrNameLst>
                                      </p:cBhvr>
                                      <p:tavLst>
                                        <p:tav tm="0">
                                          <p:val>
                                            <p:strVal val="#ppt_y"/>
                                          </p:val>
                                        </p:tav>
                                        <p:tav tm="100000">
                                          <p:val>
                                            <p:strVal val="#ppt_y"/>
                                          </p:val>
                                        </p:tav>
                                      </p:tavLst>
                                    </p:anim>
                                    <p:anim calcmode="lin" valueType="num">
                                      <p:cBhvr>
                                        <p:cTn id="87" dur="10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88" dur="10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89" dur="1000" tmFilter="0,0; .5, 1; 1, 1"/>
                                        <p:tgtEl>
                                          <p:spTgt spid="46"/>
                                        </p:tgtEl>
                                      </p:cBhvr>
                                    </p:animEffect>
                                  </p:childTnLst>
                                </p:cTn>
                              </p:par>
                            </p:childTnLst>
                          </p:cTn>
                        </p:par>
                        <p:par>
                          <p:cTn id="90" fill="hold">
                            <p:stCondLst>
                              <p:cond delay="8050"/>
                            </p:stCondLst>
                            <p:childTnLst>
                              <p:par>
                                <p:cTn id="91" presetID="22" presetClass="entr" presetSubtype="8" fill="hold"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wipe(left)">
                                      <p:cBhvr>
                                        <p:cTn id="93" dur="500"/>
                                        <p:tgtEl>
                                          <p:spTgt spid="40"/>
                                        </p:tgtEl>
                                      </p:cBhvr>
                                    </p:animEffect>
                                  </p:childTnLst>
                                </p:cTn>
                              </p:par>
                              <p:par>
                                <p:cTn id="94" presetID="2" presetClass="entr" presetSubtype="2" fill="hold" grpId="0" nodeType="withEffect">
                                  <p:stCondLst>
                                    <p:cond delay="500"/>
                                  </p:stCondLst>
                                  <p:childTnLst>
                                    <p:set>
                                      <p:cBhvr>
                                        <p:cTn id="95" dur="1" fill="hold">
                                          <p:stCondLst>
                                            <p:cond delay="0"/>
                                          </p:stCondLst>
                                        </p:cTn>
                                        <p:tgtEl>
                                          <p:spTgt spid="41"/>
                                        </p:tgtEl>
                                        <p:attrNameLst>
                                          <p:attrName>style.visibility</p:attrName>
                                        </p:attrNameLst>
                                      </p:cBhvr>
                                      <p:to>
                                        <p:strVal val="visible"/>
                                      </p:to>
                                    </p:set>
                                    <p:anim calcmode="lin" valueType="num">
                                      <p:cBhvr additive="base">
                                        <p:cTn id="96" dur="500" fill="hold"/>
                                        <p:tgtEl>
                                          <p:spTgt spid="41"/>
                                        </p:tgtEl>
                                        <p:attrNameLst>
                                          <p:attrName>ppt_x</p:attrName>
                                        </p:attrNameLst>
                                      </p:cBhvr>
                                      <p:tavLst>
                                        <p:tav tm="0">
                                          <p:val>
                                            <p:strVal val="1+#ppt_w/2"/>
                                          </p:val>
                                        </p:tav>
                                        <p:tav tm="100000">
                                          <p:val>
                                            <p:strVal val="#ppt_x"/>
                                          </p:val>
                                        </p:tav>
                                      </p:tavLst>
                                    </p:anim>
                                    <p:anim calcmode="lin" valueType="num">
                                      <p:cBhvr additive="base">
                                        <p:cTn id="97" dur="500" fill="hold"/>
                                        <p:tgtEl>
                                          <p:spTgt spid="41"/>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500"/>
                                  </p:stCondLst>
                                  <p:childTnLst>
                                    <p:set>
                                      <p:cBhvr>
                                        <p:cTn id="99" dur="1" fill="hold">
                                          <p:stCondLst>
                                            <p:cond delay="0"/>
                                          </p:stCondLst>
                                        </p:cTn>
                                        <p:tgtEl>
                                          <p:spTgt spid="42"/>
                                        </p:tgtEl>
                                        <p:attrNameLst>
                                          <p:attrName>style.visibility</p:attrName>
                                        </p:attrNameLst>
                                      </p:cBhvr>
                                      <p:to>
                                        <p:strVal val="visible"/>
                                      </p:to>
                                    </p:set>
                                    <p:anim calcmode="lin" valueType="num">
                                      <p:cBhvr additive="base">
                                        <p:cTn id="100" dur="500" fill="hold"/>
                                        <p:tgtEl>
                                          <p:spTgt spid="42"/>
                                        </p:tgtEl>
                                        <p:attrNameLst>
                                          <p:attrName>ppt_x</p:attrName>
                                        </p:attrNameLst>
                                      </p:cBhvr>
                                      <p:tavLst>
                                        <p:tav tm="0">
                                          <p:val>
                                            <p:strVal val="1+#ppt_w/2"/>
                                          </p:val>
                                        </p:tav>
                                        <p:tav tm="100000">
                                          <p:val>
                                            <p:strVal val="#ppt_x"/>
                                          </p:val>
                                        </p:tav>
                                      </p:tavLst>
                                    </p:anim>
                                    <p:anim calcmode="lin" valueType="num">
                                      <p:cBhvr additive="base">
                                        <p:cTn id="101" dur="500" fill="hold"/>
                                        <p:tgtEl>
                                          <p:spTgt spid="42"/>
                                        </p:tgtEl>
                                        <p:attrNameLst>
                                          <p:attrName>ppt_y</p:attrName>
                                        </p:attrNameLst>
                                      </p:cBhvr>
                                      <p:tavLst>
                                        <p:tav tm="0">
                                          <p:val>
                                            <p:strVal val="#ppt_y"/>
                                          </p:val>
                                        </p:tav>
                                        <p:tav tm="100000">
                                          <p:val>
                                            <p:strVal val="#ppt_y"/>
                                          </p:val>
                                        </p:tav>
                                      </p:tavLst>
                                    </p:anim>
                                  </p:childTnLst>
                                </p:cTn>
                              </p:par>
                              <p:par>
                                <p:cTn id="102" presetID="31" presetClass="entr" presetSubtype="0" fill="hold" nodeType="withEffect">
                                  <p:stCondLst>
                                    <p:cond delay="500"/>
                                  </p:stCondLst>
                                  <p:childTnLst>
                                    <p:set>
                                      <p:cBhvr>
                                        <p:cTn id="103" dur="1" fill="hold">
                                          <p:stCondLst>
                                            <p:cond delay="0"/>
                                          </p:stCondLst>
                                        </p:cTn>
                                        <p:tgtEl>
                                          <p:spTgt spid="50"/>
                                        </p:tgtEl>
                                        <p:attrNameLst>
                                          <p:attrName>style.visibility</p:attrName>
                                        </p:attrNameLst>
                                      </p:cBhvr>
                                      <p:to>
                                        <p:strVal val="visible"/>
                                      </p:to>
                                    </p:set>
                                    <p:anim calcmode="lin" valueType="num">
                                      <p:cBhvr>
                                        <p:cTn id="104" dur="1000" fill="hold"/>
                                        <p:tgtEl>
                                          <p:spTgt spid="50"/>
                                        </p:tgtEl>
                                        <p:attrNameLst>
                                          <p:attrName>ppt_w</p:attrName>
                                        </p:attrNameLst>
                                      </p:cBhvr>
                                      <p:tavLst>
                                        <p:tav tm="0">
                                          <p:val>
                                            <p:fltVal val="0"/>
                                          </p:val>
                                        </p:tav>
                                        <p:tav tm="100000">
                                          <p:val>
                                            <p:strVal val="#ppt_w"/>
                                          </p:val>
                                        </p:tav>
                                      </p:tavLst>
                                    </p:anim>
                                    <p:anim calcmode="lin" valueType="num">
                                      <p:cBhvr>
                                        <p:cTn id="105" dur="1000" fill="hold"/>
                                        <p:tgtEl>
                                          <p:spTgt spid="50"/>
                                        </p:tgtEl>
                                        <p:attrNameLst>
                                          <p:attrName>ppt_h</p:attrName>
                                        </p:attrNameLst>
                                      </p:cBhvr>
                                      <p:tavLst>
                                        <p:tav tm="0">
                                          <p:val>
                                            <p:fltVal val="0"/>
                                          </p:val>
                                        </p:tav>
                                        <p:tav tm="100000">
                                          <p:val>
                                            <p:strVal val="#ppt_h"/>
                                          </p:val>
                                        </p:tav>
                                      </p:tavLst>
                                    </p:anim>
                                    <p:anim calcmode="lin" valueType="num">
                                      <p:cBhvr>
                                        <p:cTn id="106" dur="1000" fill="hold"/>
                                        <p:tgtEl>
                                          <p:spTgt spid="50"/>
                                        </p:tgtEl>
                                        <p:attrNameLst>
                                          <p:attrName>style.rotation</p:attrName>
                                        </p:attrNameLst>
                                      </p:cBhvr>
                                      <p:tavLst>
                                        <p:tav tm="0">
                                          <p:val>
                                            <p:fltVal val="90"/>
                                          </p:val>
                                        </p:tav>
                                        <p:tav tm="100000">
                                          <p:val>
                                            <p:fltVal val="0"/>
                                          </p:val>
                                        </p:tav>
                                      </p:tavLst>
                                    </p:anim>
                                    <p:animEffect transition="in" filter="fade">
                                      <p:cBhvr>
                                        <p:cTn id="107" dur="1000"/>
                                        <p:tgtEl>
                                          <p:spTgt spid="50"/>
                                        </p:tgtEl>
                                      </p:cBhvr>
                                    </p:animEffect>
                                  </p:childTnLst>
                                </p:cTn>
                              </p:par>
                              <p:par>
                                <p:cTn id="108" presetID="41" presetClass="entr" presetSubtype="0" fill="hold" grpId="0" nodeType="withEffect">
                                  <p:stCondLst>
                                    <p:cond delay="1000"/>
                                  </p:stCondLst>
                                  <p:iterate type="lt">
                                    <p:tmPct val="10000"/>
                                  </p:iterate>
                                  <p:childTnLst>
                                    <p:set>
                                      <p:cBhvr>
                                        <p:cTn id="109" dur="1" fill="hold">
                                          <p:stCondLst>
                                            <p:cond delay="0"/>
                                          </p:stCondLst>
                                        </p:cTn>
                                        <p:tgtEl>
                                          <p:spTgt spid="53"/>
                                        </p:tgtEl>
                                        <p:attrNameLst>
                                          <p:attrName>style.visibility</p:attrName>
                                        </p:attrNameLst>
                                      </p:cBhvr>
                                      <p:to>
                                        <p:strVal val="visible"/>
                                      </p:to>
                                    </p:set>
                                    <p:anim calcmode="lin" valueType="num">
                                      <p:cBhvr>
                                        <p:cTn id="110" dur="10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11" dur="1000" fill="hold"/>
                                        <p:tgtEl>
                                          <p:spTgt spid="53"/>
                                        </p:tgtEl>
                                        <p:attrNameLst>
                                          <p:attrName>ppt_y</p:attrName>
                                        </p:attrNameLst>
                                      </p:cBhvr>
                                      <p:tavLst>
                                        <p:tav tm="0">
                                          <p:val>
                                            <p:strVal val="#ppt_y"/>
                                          </p:val>
                                        </p:tav>
                                        <p:tav tm="100000">
                                          <p:val>
                                            <p:strVal val="#ppt_y"/>
                                          </p:val>
                                        </p:tav>
                                      </p:tavLst>
                                    </p:anim>
                                    <p:anim calcmode="lin" valueType="num">
                                      <p:cBhvr>
                                        <p:cTn id="112" dur="10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13" dur="10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1000" tmFilter="0,0; .5, 1; 1, 1"/>
                                        <p:tgtEl>
                                          <p:spTgt spid="53"/>
                                        </p:tgtEl>
                                      </p:cBhvr>
                                    </p:animEffect>
                                  </p:childTnLst>
                                </p:cTn>
                              </p:par>
                            </p:childTnLst>
                          </p:cTn>
                        </p:par>
                        <p:par>
                          <p:cTn id="115" fill="hold">
                            <p:stCondLst>
                              <p:cond delay="10149"/>
                            </p:stCondLst>
                            <p:childTnLst>
                              <p:par>
                                <p:cTn id="116" presetID="22" presetClass="entr" presetSubtype="8" fill="hold" nodeType="afterEffect">
                                  <p:stCondLst>
                                    <p:cond delay="0"/>
                                  </p:stCondLst>
                                  <p:childTnLst>
                                    <p:set>
                                      <p:cBhvr>
                                        <p:cTn id="117" dur="1" fill="hold">
                                          <p:stCondLst>
                                            <p:cond delay="0"/>
                                          </p:stCondLst>
                                        </p:cTn>
                                        <p:tgtEl>
                                          <p:spTgt spid="47"/>
                                        </p:tgtEl>
                                        <p:attrNameLst>
                                          <p:attrName>style.visibility</p:attrName>
                                        </p:attrNameLst>
                                      </p:cBhvr>
                                      <p:to>
                                        <p:strVal val="visible"/>
                                      </p:to>
                                    </p:set>
                                    <p:animEffect transition="in" filter="wipe(left)">
                                      <p:cBhvr>
                                        <p:cTn id="118" dur="500"/>
                                        <p:tgtEl>
                                          <p:spTgt spid="47"/>
                                        </p:tgtEl>
                                      </p:cBhvr>
                                    </p:animEffect>
                                  </p:childTnLst>
                                </p:cTn>
                              </p:par>
                              <p:par>
                                <p:cTn id="119" presetID="2" presetClass="entr" presetSubtype="2" fill="hold" grpId="0" nodeType="withEffect">
                                  <p:stCondLst>
                                    <p:cond delay="500"/>
                                  </p:stCondLst>
                                  <p:childTnLst>
                                    <p:set>
                                      <p:cBhvr>
                                        <p:cTn id="120" dur="1" fill="hold">
                                          <p:stCondLst>
                                            <p:cond delay="0"/>
                                          </p:stCondLst>
                                        </p:cTn>
                                        <p:tgtEl>
                                          <p:spTgt spid="48"/>
                                        </p:tgtEl>
                                        <p:attrNameLst>
                                          <p:attrName>style.visibility</p:attrName>
                                        </p:attrNameLst>
                                      </p:cBhvr>
                                      <p:to>
                                        <p:strVal val="visible"/>
                                      </p:to>
                                    </p:set>
                                    <p:anim calcmode="lin" valueType="num">
                                      <p:cBhvr additive="base">
                                        <p:cTn id="121" dur="500" fill="hold"/>
                                        <p:tgtEl>
                                          <p:spTgt spid="48"/>
                                        </p:tgtEl>
                                        <p:attrNameLst>
                                          <p:attrName>ppt_x</p:attrName>
                                        </p:attrNameLst>
                                      </p:cBhvr>
                                      <p:tavLst>
                                        <p:tav tm="0">
                                          <p:val>
                                            <p:strVal val="1+#ppt_w/2"/>
                                          </p:val>
                                        </p:tav>
                                        <p:tav tm="100000">
                                          <p:val>
                                            <p:strVal val="#ppt_x"/>
                                          </p:val>
                                        </p:tav>
                                      </p:tavLst>
                                    </p:anim>
                                    <p:anim calcmode="lin" valueType="num">
                                      <p:cBhvr additive="base">
                                        <p:cTn id="122" dur="500" fill="hold"/>
                                        <p:tgtEl>
                                          <p:spTgt spid="48"/>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 calcmode="lin" valueType="num">
                                      <p:cBhvr additive="base">
                                        <p:cTn id="125" dur="500" fill="hold"/>
                                        <p:tgtEl>
                                          <p:spTgt spid="49"/>
                                        </p:tgtEl>
                                        <p:attrNameLst>
                                          <p:attrName>ppt_x</p:attrName>
                                        </p:attrNameLst>
                                      </p:cBhvr>
                                      <p:tavLst>
                                        <p:tav tm="0">
                                          <p:val>
                                            <p:strVal val="1+#ppt_w/2"/>
                                          </p:val>
                                        </p:tav>
                                        <p:tav tm="100000">
                                          <p:val>
                                            <p:strVal val="#ppt_x"/>
                                          </p:val>
                                        </p:tav>
                                      </p:tavLst>
                                    </p:anim>
                                    <p:anim calcmode="lin" valueType="num">
                                      <p:cBhvr additive="base">
                                        <p:cTn id="126" dur="500" fill="hold"/>
                                        <p:tgtEl>
                                          <p:spTgt spid="49"/>
                                        </p:tgtEl>
                                        <p:attrNameLst>
                                          <p:attrName>ppt_y</p:attrName>
                                        </p:attrNameLst>
                                      </p:cBhvr>
                                      <p:tavLst>
                                        <p:tav tm="0">
                                          <p:val>
                                            <p:strVal val="#ppt_y"/>
                                          </p:val>
                                        </p:tav>
                                        <p:tav tm="100000">
                                          <p:val>
                                            <p:strVal val="#ppt_y"/>
                                          </p:val>
                                        </p:tav>
                                      </p:tavLst>
                                    </p:anim>
                                  </p:childTnLst>
                                </p:cTn>
                              </p:par>
                              <p:par>
                                <p:cTn id="127" presetID="31" presetClass="entr" presetSubtype="0" fill="hold" nodeType="withEffect">
                                  <p:stCondLst>
                                    <p:cond delay="500"/>
                                  </p:stCondLst>
                                  <p:childTnLst>
                                    <p:set>
                                      <p:cBhvr>
                                        <p:cTn id="128" dur="1" fill="hold">
                                          <p:stCondLst>
                                            <p:cond delay="0"/>
                                          </p:stCondLst>
                                        </p:cTn>
                                        <p:tgtEl>
                                          <p:spTgt spid="57"/>
                                        </p:tgtEl>
                                        <p:attrNameLst>
                                          <p:attrName>style.visibility</p:attrName>
                                        </p:attrNameLst>
                                      </p:cBhvr>
                                      <p:to>
                                        <p:strVal val="visible"/>
                                      </p:to>
                                    </p:set>
                                    <p:anim calcmode="lin" valueType="num">
                                      <p:cBhvr>
                                        <p:cTn id="129" dur="1000" fill="hold"/>
                                        <p:tgtEl>
                                          <p:spTgt spid="57"/>
                                        </p:tgtEl>
                                        <p:attrNameLst>
                                          <p:attrName>ppt_w</p:attrName>
                                        </p:attrNameLst>
                                      </p:cBhvr>
                                      <p:tavLst>
                                        <p:tav tm="0">
                                          <p:val>
                                            <p:fltVal val="0"/>
                                          </p:val>
                                        </p:tav>
                                        <p:tav tm="100000">
                                          <p:val>
                                            <p:strVal val="#ppt_w"/>
                                          </p:val>
                                        </p:tav>
                                      </p:tavLst>
                                    </p:anim>
                                    <p:anim calcmode="lin" valueType="num">
                                      <p:cBhvr>
                                        <p:cTn id="130" dur="1000" fill="hold"/>
                                        <p:tgtEl>
                                          <p:spTgt spid="57"/>
                                        </p:tgtEl>
                                        <p:attrNameLst>
                                          <p:attrName>ppt_h</p:attrName>
                                        </p:attrNameLst>
                                      </p:cBhvr>
                                      <p:tavLst>
                                        <p:tav tm="0">
                                          <p:val>
                                            <p:fltVal val="0"/>
                                          </p:val>
                                        </p:tav>
                                        <p:tav tm="100000">
                                          <p:val>
                                            <p:strVal val="#ppt_h"/>
                                          </p:val>
                                        </p:tav>
                                      </p:tavLst>
                                    </p:anim>
                                    <p:anim calcmode="lin" valueType="num">
                                      <p:cBhvr>
                                        <p:cTn id="131" dur="1000" fill="hold"/>
                                        <p:tgtEl>
                                          <p:spTgt spid="57"/>
                                        </p:tgtEl>
                                        <p:attrNameLst>
                                          <p:attrName>style.rotation</p:attrName>
                                        </p:attrNameLst>
                                      </p:cBhvr>
                                      <p:tavLst>
                                        <p:tav tm="0">
                                          <p:val>
                                            <p:fltVal val="90"/>
                                          </p:val>
                                        </p:tav>
                                        <p:tav tm="100000">
                                          <p:val>
                                            <p:fltVal val="0"/>
                                          </p:val>
                                        </p:tav>
                                      </p:tavLst>
                                    </p:anim>
                                    <p:animEffect transition="in" filter="fade">
                                      <p:cBhvr>
                                        <p:cTn id="132" dur="1000"/>
                                        <p:tgtEl>
                                          <p:spTgt spid="57"/>
                                        </p:tgtEl>
                                      </p:cBhvr>
                                    </p:animEffect>
                                  </p:childTnLst>
                                </p:cTn>
                              </p:par>
                              <p:par>
                                <p:cTn id="133" presetID="41" presetClass="entr" presetSubtype="0" fill="hold" grpId="0" nodeType="withEffect">
                                  <p:stCondLst>
                                    <p:cond delay="1000"/>
                                  </p:stCondLst>
                                  <p:iterate type="lt">
                                    <p:tmPct val="10000"/>
                                  </p:iterate>
                                  <p:childTnLst>
                                    <p:set>
                                      <p:cBhvr>
                                        <p:cTn id="134" dur="1" fill="hold">
                                          <p:stCondLst>
                                            <p:cond delay="0"/>
                                          </p:stCondLst>
                                        </p:cTn>
                                        <p:tgtEl>
                                          <p:spTgt spid="60"/>
                                        </p:tgtEl>
                                        <p:attrNameLst>
                                          <p:attrName>style.visibility</p:attrName>
                                        </p:attrNameLst>
                                      </p:cBhvr>
                                      <p:to>
                                        <p:strVal val="visible"/>
                                      </p:to>
                                    </p:set>
                                    <p:anim calcmode="lin" valueType="num">
                                      <p:cBhvr>
                                        <p:cTn id="135" dur="10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36" dur="1000" fill="hold"/>
                                        <p:tgtEl>
                                          <p:spTgt spid="60"/>
                                        </p:tgtEl>
                                        <p:attrNameLst>
                                          <p:attrName>ppt_y</p:attrName>
                                        </p:attrNameLst>
                                      </p:cBhvr>
                                      <p:tavLst>
                                        <p:tav tm="0">
                                          <p:val>
                                            <p:strVal val="#ppt_y"/>
                                          </p:val>
                                        </p:tav>
                                        <p:tav tm="100000">
                                          <p:val>
                                            <p:strVal val="#ppt_y"/>
                                          </p:val>
                                        </p:tav>
                                      </p:tavLst>
                                    </p:anim>
                                    <p:anim calcmode="lin" valueType="num">
                                      <p:cBhvr>
                                        <p:cTn id="137" dur="10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38" dur="10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1000" tmFilter="0,0; .5, 1; 1, 1"/>
                                        <p:tgtEl>
                                          <p:spTgt spid="60"/>
                                        </p:tgtEl>
                                      </p:cBhvr>
                                    </p:animEffect>
                                  </p:childTnLst>
                                </p:cTn>
                              </p:par>
                            </p:childTnLst>
                          </p:cTn>
                        </p:par>
                        <p:par>
                          <p:cTn id="140" fill="hold">
                            <p:stCondLst>
                              <p:cond delay="12249"/>
                            </p:stCondLst>
                            <p:childTnLst>
                              <p:par>
                                <p:cTn id="141" presetID="22" presetClass="entr" presetSubtype="8" fill="hold" nodeType="afterEffect">
                                  <p:stCondLst>
                                    <p:cond delay="0"/>
                                  </p:stCondLst>
                                  <p:childTnLst>
                                    <p:set>
                                      <p:cBhvr>
                                        <p:cTn id="142" dur="1" fill="hold">
                                          <p:stCondLst>
                                            <p:cond delay="0"/>
                                          </p:stCondLst>
                                        </p:cTn>
                                        <p:tgtEl>
                                          <p:spTgt spid="54"/>
                                        </p:tgtEl>
                                        <p:attrNameLst>
                                          <p:attrName>style.visibility</p:attrName>
                                        </p:attrNameLst>
                                      </p:cBhvr>
                                      <p:to>
                                        <p:strVal val="visible"/>
                                      </p:to>
                                    </p:set>
                                    <p:animEffect transition="in" filter="wipe(left)">
                                      <p:cBhvr>
                                        <p:cTn id="143" dur="500"/>
                                        <p:tgtEl>
                                          <p:spTgt spid="54"/>
                                        </p:tgtEl>
                                      </p:cBhvr>
                                    </p:animEffect>
                                  </p:childTnLst>
                                </p:cTn>
                              </p:par>
                              <p:par>
                                <p:cTn id="144" presetID="2" presetClass="entr" presetSubtype="2" fill="hold" grpId="0" nodeType="withEffect">
                                  <p:stCondLst>
                                    <p:cond delay="500"/>
                                  </p:stCondLst>
                                  <p:childTnLst>
                                    <p:set>
                                      <p:cBhvr>
                                        <p:cTn id="145" dur="1" fill="hold">
                                          <p:stCondLst>
                                            <p:cond delay="0"/>
                                          </p:stCondLst>
                                        </p:cTn>
                                        <p:tgtEl>
                                          <p:spTgt spid="55"/>
                                        </p:tgtEl>
                                        <p:attrNameLst>
                                          <p:attrName>style.visibility</p:attrName>
                                        </p:attrNameLst>
                                      </p:cBhvr>
                                      <p:to>
                                        <p:strVal val="visible"/>
                                      </p:to>
                                    </p:set>
                                    <p:anim calcmode="lin" valueType="num">
                                      <p:cBhvr additive="base">
                                        <p:cTn id="146" dur="500" fill="hold"/>
                                        <p:tgtEl>
                                          <p:spTgt spid="55"/>
                                        </p:tgtEl>
                                        <p:attrNameLst>
                                          <p:attrName>ppt_x</p:attrName>
                                        </p:attrNameLst>
                                      </p:cBhvr>
                                      <p:tavLst>
                                        <p:tav tm="0">
                                          <p:val>
                                            <p:strVal val="1+#ppt_w/2"/>
                                          </p:val>
                                        </p:tav>
                                        <p:tav tm="100000">
                                          <p:val>
                                            <p:strVal val="#ppt_x"/>
                                          </p:val>
                                        </p:tav>
                                      </p:tavLst>
                                    </p:anim>
                                    <p:anim calcmode="lin" valueType="num">
                                      <p:cBhvr additive="base">
                                        <p:cTn id="147" dur="500" fill="hold"/>
                                        <p:tgtEl>
                                          <p:spTgt spid="55"/>
                                        </p:tgtEl>
                                        <p:attrNameLst>
                                          <p:attrName>ppt_y</p:attrName>
                                        </p:attrNameLst>
                                      </p:cBhvr>
                                      <p:tavLst>
                                        <p:tav tm="0">
                                          <p:val>
                                            <p:strVal val="#ppt_y"/>
                                          </p:val>
                                        </p:tav>
                                        <p:tav tm="100000">
                                          <p:val>
                                            <p:strVal val="#ppt_y"/>
                                          </p:val>
                                        </p:tav>
                                      </p:tavLst>
                                    </p:anim>
                                  </p:childTnLst>
                                </p:cTn>
                              </p:par>
                              <p:par>
                                <p:cTn id="148" presetID="2" presetClass="entr" presetSubtype="2" fill="hold" grpId="0" nodeType="withEffect">
                                  <p:stCondLst>
                                    <p:cond delay="500"/>
                                  </p:stCondLst>
                                  <p:childTnLst>
                                    <p:set>
                                      <p:cBhvr>
                                        <p:cTn id="149" dur="1" fill="hold">
                                          <p:stCondLst>
                                            <p:cond delay="0"/>
                                          </p:stCondLst>
                                        </p:cTn>
                                        <p:tgtEl>
                                          <p:spTgt spid="56"/>
                                        </p:tgtEl>
                                        <p:attrNameLst>
                                          <p:attrName>style.visibility</p:attrName>
                                        </p:attrNameLst>
                                      </p:cBhvr>
                                      <p:to>
                                        <p:strVal val="visible"/>
                                      </p:to>
                                    </p:set>
                                    <p:anim calcmode="lin" valueType="num">
                                      <p:cBhvr additive="base">
                                        <p:cTn id="150" dur="500" fill="hold"/>
                                        <p:tgtEl>
                                          <p:spTgt spid="56"/>
                                        </p:tgtEl>
                                        <p:attrNameLst>
                                          <p:attrName>ppt_x</p:attrName>
                                        </p:attrNameLst>
                                      </p:cBhvr>
                                      <p:tavLst>
                                        <p:tav tm="0">
                                          <p:val>
                                            <p:strVal val="1+#ppt_w/2"/>
                                          </p:val>
                                        </p:tav>
                                        <p:tav tm="100000">
                                          <p:val>
                                            <p:strVal val="#ppt_x"/>
                                          </p:val>
                                        </p:tav>
                                      </p:tavLst>
                                    </p:anim>
                                    <p:anim calcmode="lin" valueType="num">
                                      <p:cBhvr additive="base">
                                        <p:cTn id="151" dur="500" fill="hold"/>
                                        <p:tgtEl>
                                          <p:spTgt spid="56"/>
                                        </p:tgtEl>
                                        <p:attrNameLst>
                                          <p:attrName>ppt_y</p:attrName>
                                        </p:attrNameLst>
                                      </p:cBhvr>
                                      <p:tavLst>
                                        <p:tav tm="0">
                                          <p:val>
                                            <p:strVal val="#ppt_y"/>
                                          </p:val>
                                        </p:tav>
                                        <p:tav tm="100000">
                                          <p:val>
                                            <p:strVal val="#ppt_y"/>
                                          </p:val>
                                        </p:tav>
                                      </p:tavLst>
                                    </p:anim>
                                  </p:childTnLst>
                                </p:cTn>
                              </p:par>
                            </p:childTnLst>
                          </p:cTn>
                        </p:par>
                        <p:par>
                          <p:cTn id="152" fill="hold">
                            <p:stCondLst>
                              <p:cond delay="12749"/>
                            </p:stCondLst>
                            <p:childTnLst>
                              <p:par>
                                <p:cTn id="153" presetID="22" presetClass="entr" presetSubtype="4" fill="hold" grpId="0" nodeType="afterEffect">
                                  <p:stCondLst>
                                    <p:cond delay="0"/>
                                  </p:stCondLst>
                                  <p:childTnLst>
                                    <p:set>
                                      <p:cBhvr>
                                        <p:cTn id="154" dur="1" fill="hold">
                                          <p:stCondLst>
                                            <p:cond delay="0"/>
                                          </p:stCondLst>
                                        </p:cTn>
                                        <p:tgtEl>
                                          <p:spTgt spid="39"/>
                                        </p:tgtEl>
                                        <p:attrNameLst>
                                          <p:attrName>style.visibility</p:attrName>
                                        </p:attrNameLst>
                                      </p:cBhvr>
                                      <p:to>
                                        <p:strVal val="visible"/>
                                      </p:to>
                                    </p:set>
                                    <p:animEffect transition="in" filter="wipe(down)">
                                      <p:cBhvr>
                                        <p:cTn id="15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P spid="16" grpId="0"/>
      <p:bldP spid="20" grpId="0"/>
      <p:bldP spid="28" grpId="0" animBg="1"/>
      <p:bldP spid="32" grpId="0" animBg="1"/>
      <p:bldP spid="39" grpId="0" animBg="1"/>
      <p:bldP spid="41" grpId="0"/>
      <p:bldP spid="42" grpId="0"/>
      <p:bldP spid="46" grpId="0"/>
      <p:bldP spid="48" grpId="0"/>
      <p:bldP spid="49" grpId="0"/>
      <p:bldP spid="53" grpId="0"/>
      <p:bldP spid="55" grpId="0"/>
      <p:bldP spid="56" grpId="0"/>
      <p:bldP spid="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232248" cy="377026"/>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拓展性作业要求</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16</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Picture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57027" y="1930108"/>
            <a:ext cx="2739098" cy="3875156"/>
          </a:xfrm>
          <a:prstGeom prst="rect">
            <a:avLst/>
          </a:prstGeom>
        </p:spPr>
      </p:pic>
      <p:pic>
        <p:nvPicPr>
          <p:cNvPr id="17" name="图片占位符 11"/>
          <p:cNvPicPr>
            <a:picLocks noChangeAspect="1"/>
          </p:cNvPicPr>
          <p:nvPr/>
        </p:nvPicPr>
        <p:blipFill>
          <a:blip r:embed="rId2" cstate="print">
            <a:extLst>
              <a:ext uri="{28A0092B-C50C-407E-A947-70E740481C1C}">
                <a14:useLocalDpi xmlns:a14="http://schemas.microsoft.com/office/drawing/2010/main" val="0"/>
              </a:ext>
            </a:extLst>
          </a:blip>
          <a:srcRect l="13278" r="13278"/>
          <a:stretch>
            <a:fillRect/>
          </a:stretch>
        </p:blipFill>
        <p:spPr>
          <a:xfrm>
            <a:off x="1467684" y="2467007"/>
            <a:ext cx="2057499" cy="2801358"/>
          </a:xfrm>
          <a:prstGeom prst="rect">
            <a:avLst/>
          </a:prstGeom>
        </p:spPr>
      </p:pic>
      <p:sp>
        <p:nvSpPr>
          <p:cNvPr id="18" name="Freeform 19"/>
          <p:cNvSpPr/>
          <p:nvPr/>
        </p:nvSpPr>
        <p:spPr bwMode="auto">
          <a:xfrm>
            <a:off x="6093822" y="2060848"/>
            <a:ext cx="4975111" cy="1044116"/>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lstStyle/>
          <a:p>
            <a:endParaRPr lang="zh-CN" altLang="en-US" b="1">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086834" y="2166557"/>
            <a:ext cx="2589611" cy="832699"/>
            <a:chOff x="2165343" y="1672805"/>
            <a:chExt cx="2589611" cy="832699"/>
          </a:xfrm>
        </p:grpSpPr>
        <p:sp>
          <p:nvSpPr>
            <p:cNvPr id="20" name="圆角矩形 19"/>
            <p:cNvSpPr/>
            <p:nvPr/>
          </p:nvSpPr>
          <p:spPr>
            <a:xfrm>
              <a:off x="2165343" y="1672805"/>
              <a:ext cx="2589611" cy="832699"/>
            </a:xfrm>
            <a:prstGeom prst="roundRect">
              <a:avLst>
                <a:gd name="adj" fmla="val 50000"/>
              </a:avLst>
            </a:prstGeom>
            <a:solidFill>
              <a:srgbClr val="0973DD"/>
            </a:soli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Impact MT Std" pitchFamily="34" charset="0"/>
                <a:ea typeface="微软雅黑" panose="020B0503020204020204" pitchFamily="34" charset="-122"/>
              </a:endParaRPr>
            </a:p>
          </p:txBody>
        </p:sp>
        <p:sp>
          <p:nvSpPr>
            <p:cNvPr id="21" name="Freeform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Impact MT Std" pitchFamily="34" charset="0"/>
                <a:ea typeface="微软雅黑" panose="020B0503020204020204" pitchFamily="34" charset="-122"/>
              </a:endParaRPr>
            </a:p>
          </p:txBody>
        </p:sp>
        <p:sp>
          <p:nvSpPr>
            <p:cNvPr id="22" name="椭圆 21"/>
            <p:cNvSpPr/>
            <p:nvPr/>
          </p:nvSpPr>
          <p:spPr>
            <a:xfrm>
              <a:off x="2368263" y="1797613"/>
              <a:ext cx="589017" cy="589018"/>
            </a:xfrm>
            <a:prstGeom prst="ellipse">
              <a:avLst/>
            </a:prstGeom>
            <a:solidFill>
              <a:srgbClr val="0973DD"/>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MT Std" pitchFamily="34" charset="0"/>
                <a:ea typeface="微软雅黑" panose="020B0503020204020204" pitchFamily="34" charset="-122"/>
              </a:endParaRPr>
            </a:p>
          </p:txBody>
        </p:sp>
        <p:sp>
          <p:nvSpPr>
            <p:cNvPr id="23" name="文本框 12"/>
            <p:cNvSpPr txBox="1"/>
            <p:nvPr/>
          </p:nvSpPr>
          <p:spPr>
            <a:xfrm>
              <a:off x="2378690" y="1839917"/>
              <a:ext cx="550151" cy="523220"/>
            </a:xfrm>
            <a:prstGeom prst="rect">
              <a:avLst/>
            </a:prstGeom>
            <a:noFill/>
          </p:spPr>
          <p:txBody>
            <a:bodyPr wrap="none" rtlCol="0">
              <a:spAutoFit/>
            </a:bodyPr>
            <a:lstStyle/>
            <a:p>
              <a:r>
                <a:rPr lang="en-US" altLang="zh-CN" sz="2800">
                  <a:solidFill>
                    <a:schemeClr val="bg1"/>
                  </a:solidFill>
                  <a:latin typeface="Impact MT Std" pitchFamily="34" charset="0"/>
                  <a:ea typeface="微软雅黑" panose="020B0503020204020204" pitchFamily="34" charset="-122"/>
                </a:rPr>
                <a:t>01</a:t>
              </a:r>
              <a:endParaRPr lang="zh-CN" altLang="en-US" sz="2800" dirty="0">
                <a:solidFill>
                  <a:schemeClr val="bg1"/>
                </a:solidFill>
                <a:latin typeface="Impact MT Std" pitchFamily="34" charset="0"/>
                <a:ea typeface="微软雅黑" panose="020B0503020204020204" pitchFamily="34" charset="-122"/>
              </a:endParaRPr>
            </a:p>
          </p:txBody>
        </p:sp>
      </p:grpSp>
      <p:sp>
        <p:nvSpPr>
          <p:cNvPr id="24" name="矩形 3"/>
          <p:cNvSpPr>
            <a:spLocks noChangeArrowheads="1"/>
          </p:cNvSpPr>
          <p:nvPr/>
        </p:nvSpPr>
        <p:spPr bwMode="auto">
          <a:xfrm>
            <a:off x="5434324" y="2375601"/>
            <a:ext cx="697609"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0"/>
              </a:spcBef>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时间</a:t>
            </a:r>
            <a:endPar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TextBox 503"/>
          <p:cNvSpPr txBox="1"/>
          <p:nvPr/>
        </p:nvSpPr>
        <p:spPr>
          <a:xfrm>
            <a:off x="6686872" y="2501188"/>
            <a:ext cx="4231504" cy="306705"/>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完成时间</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2021</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15</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Freeform 19"/>
          <p:cNvSpPr/>
          <p:nvPr/>
        </p:nvSpPr>
        <p:spPr bwMode="auto">
          <a:xfrm>
            <a:off x="6091145" y="3320987"/>
            <a:ext cx="4975111" cy="1044116"/>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lstStyle/>
          <a:p>
            <a:endParaRPr lang="zh-CN" altLang="en-US" b="1">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084157" y="3426696"/>
            <a:ext cx="2592288" cy="832699"/>
            <a:chOff x="2165343" y="1672805"/>
            <a:chExt cx="2592288" cy="832699"/>
          </a:xfrm>
        </p:grpSpPr>
        <p:sp>
          <p:nvSpPr>
            <p:cNvPr id="28" name="圆角矩形 27"/>
            <p:cNvSpPr/>
            <p:nvPr/>
          </p:nvSpPr>
          <p:spPr>
            <a:xfrm>
              <a:off x="2165343" y="1672805"/>
              <a:ext cx="2592288" cy="832699"/>
            </a:xfrm>
            <a:prstGeom prst="roundRect">
              <a:avLst>
                <a:gd name="adj" fmla="val 50000"/>
              </a:avLst>
            </a:prstGeom>
            <a:solidFill>
              <a:srgbClr val="0973DD"/>
            </a:soli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Impact MT Std" pitchFamily="34" charset="0"/>
                <a:ea typeface="微软雅黑" panose="020B0503020204020204" pitchFamily="34" charset="-122"/>
              </a:endParaRPr>
            </a:p>
          </p:txBody>
        </p:sp>
        <p:sp>
          <p:nvSpPr>
            <p:cNvPr id="29" name="Freeform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Impact MT Std" pitchFamily="34" charset="0"/>
                <a:ea typeface="微软雅黑" panose="020B0503020204020204" pitchFamily="34" charset="-122"/>
              </a:endParaRPr>
            </a:p>
          </p:txBody>
        </p:sp>
        <p:sp>
          <p:nvSpPr>
            <p:cNvPr id="30" name="椭圆 29"/>
            <p:cNvSpPr/>
            <p:nvPr/>
          </p:nvSpPr>
          <p:spPr>
            <a:xfrm>
              <a:off x="2368263" y="1797613"/>
              <a:ext cx="589017" cy="589018"/>
            </a:xfrm>
            <a:prstGeom prst="ellipse">
              <a:avLst/>
            </a:prstGeom>
            <a:solidFill>
              <a:srgbClr val="0973DD"/>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MT Std" pitchFamily="34" charset="0"/>
                <a:ea typeface="微软雅黑" panose="020B0503020204020204" pitchFamily="34" charset="-122"/>
              </a:endParaRPr>
            </a:p>
          </p:txBody>
        </p:sp>
        <p:sp>
          <p:nvSpPr>
            <p:cNvPr id="31" name="文本框 12"/>
            <p:cNvSpPr txBox="1"/>
            <p:nvPr/>
          </p:nvSpPr>
          <p:spPr>
            <a:xfrm>
              <a:off x="2400868" y="1871969"/>
              <a:ext cx="556563" cy="523220"/>
            </a:xfrm>
            <a:prstGeom prst="rect">
              <a:avLst/>
            </a:prstGeom>
            <a:noFill/>
          </p:spPr>
          <p:txBody>
            <a:bodyPr wrap="none" rtlCol="0">
              <a:spAutoFit/>
            </a:bodyPr>
            <a:lstStyle/>
            <a:p>
              <a:r>
                <a:rPr lang="en-US" altLang="zh-CN" sz="2800">
                  <a:solidFill>
                    <a:schemeClr val="bg1"/>
                  </a:solidFill>
                  <a:latin typeface="Impact MT Std" pitchFamily="34" charset="0"/>
                  <a:ea typeface="微软雅黑" panose="020B0503020204020204" pitchFamily="34" charset="-122"/>
                </a:rPr>
                <a:t>02</a:t>
              </a:r>
              <a:endParaRPr lang="zh-CN" altLang="en-US" sz="2800" dirty="0">
                <a:solidFill>
                  <a:schemeClr val="bg1"/>
                </a:solidFill>
                <a:latin typeface="Impact MT Std" pitchFamily="34" charset="0"/>
                <a:ea typeface="微软雅黑" panose="020B0503020204020204" pitchFamily="34" charset="-122"/>
              </a:endParaRPr>
            </a:p>
          </p:txBody>
        </p:sp>
      </p:grpSp>
      <p:sp>
        <p:nvSpPr>
          <p:cNvPr id="32" name="矩形 3"/>
          <p:cNvSpPr>
            <a:spLocks noChangeArrowheads="1"/>
          </p:cNvSpPr>
          <p:nvPr/>
        </p:nvSpPr>
        <p:spPr bwMode="auto">
          <a:xfrm>
            <a:off x="5431647" y="3635740"/>
            <a:ext cx="697609"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0"/>
              </a:spcBef>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方式</a:t>
            </a:r>
            <a:endPar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TextBox 503"/>
          <p:cNvSpPr txBox="1"/>
          <p:nvPr/>
        </p:nvSpPr>
        <p:spPr>
          <a:xfrm>
            <a:off x="6690736" y="3518138"/>
            <a:ext cx="4231504" cy="738664"/>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以文本形式发送我的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270334664@qq.com</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邮箱。如果能做成报告或者是</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PPT </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更好，有配图，有观点为更佳。</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Freeform 19"/>
          <p:cNvSpPr/>
          <p:nvPr/>
        </p:nvSpPr>
        <p:spPr bwMode="auto">
          <a:xfrm>
            <a:off x="6091145" y="4545123"/>
            <a:ext cx="4975111" cy="1044116"/>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lstStyle/>
          <a:p>
            <a:endParaRPr lang="zh-CN" altLang="en-US" b="1">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084157" y="4650832"/>
            <a:ext cx="2592288" cy="832699"/>
            <a:chOff x="2165343" y="1672805"/>
            <a:chExt cx="2592288" cy="832699"/>
          </a:xfrm>
        </p:grpSpPr>
        <p:sp>
          <p:nvSpPr>
            <p:cNvPr id="36" name="圆角矩形 35"/>
            <p:cNvSpPr/>
            <p:nvPr/>
          </p:nvSpPr>
          <p:spPr>
            <a:xfrm>
              <a:off x="2165343" y="1672805"/>
              <a:ext cx="2592288" cy="832699"/>
            </a:xfrm>
            <a:prstGeom prst="roundRect">
              <a:avLst>
                <a:gd name="adj" fmla="val 50000"/>
              </a:avLst>
            </a:prstGeom>
            <a:solidFill>
              <a:srgbClr val="0973DD"/>
            </a:soli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Impact MT Std" pitchFamily="34" charset="0"/>
                <a:ea typeface="微软雅黑" panose="020B0503020204020204" pitchFamily="34" charset="-122"/>
              </a:endParaRPr>
            </a:p>
          </p:txBody>
        </p:sp>
        <p:sp>
          <p:nvSpPr>
            <p:cNvPr id="37" name="Freeform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Impact MT Std" pitchFamily="34" charset="0"/>
                <a:ea typeface="微软雅黑" panose="020B0503020204020204" pitchFamily="34" charset="-122"/>
              </a:endParaRPr>
            </a:p>
          </p:txBody>
        </p:sp>
        <p:sp>
          <p:nvSpPr>
            <p:cNvPr id="38" name="椭圆 37"/>
            <p:cNvSpPr/>
            <p:nvPr/>
          </p:nvSpPr>
          <p:spPr>
            <a:xfrm>
              <a:off x="2368263" y="1797613"/>
              <a:ext cx="589017" cy="589018"/>
            </a:xfrm>
            <a:prstGeom prst="ellipse">
              <a:avLst/>
            </a:prstGeom>
            <a:solidFill>
              <a:srgbClr val="0973DD"/>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MT Std" pitchFamily="34" charset="0"/>
                <a:ea typeface="微软雅黑" panose="020B0503020204020204" pitchFamily="34" charset="-122"/>
              </a:endParaRPr>
            </a:p>
          </p:txBody>
        </p:sp>
        <p:sp>
          <p:nvSpPr>
            <p:cNvPr id="39" name="文本框 12"/>
            <p:cNvSpPr txBox="1"/>
            <p:nvPr/>
          </p:nvSpPr>
          <p:spPr>
            <a:xfrm>
              <a:off x="2389647" y="1871969"/>
              <a:ext cx="567784" cy="523220"/>
            </a:xfrm>
            <a:prstGeom prst="rect">
              <a:avLst/>
            </a:prstGeom>
            <a:noFill/>
          </p:spPr>
          <p:txBody>
            <a:bodyPr wrap="none" rtlCol="0">
              <a:spAutoFit/>
            </a:bodyPr>
            <a:lstStyle/>
            <a:p>
              <a:r>
                <a:rPr lang="en-US" altLang="zh-CN" sz="2800">
                  <a:solidFill>
                    <a:schemeClr val="bg1"/>
                  </a:solidFill>
                  <a:latin typeface="Impact MT Std" pitchFamily="34" charset="0"/>
                  <a:ea typeface="微软雅黑" panose="020B0503020204020204" pitchFamily="34" charset="-122"/>
                </a:rPr>
                <a:t>03</a:t>
              </a:r>
              <a:endParaRPr lang="zh-CN" altLang="en-US" sz="2800" dirty="0">
                <a:solidFill>
                  <a:schemeClr val="bg1"/>
                </a:solidFill>
                <a:latin typeface="Impact MT Std" pitchFamily="34" charset="0"/>
                <a:ea typeface="微软雅黑" panose="020B0503020204020204" pitchFamily="34" charset="-122"/>
              </a:endParaRPr>
            </a:p>
          </p:txBody>
        </p:sp>
      </p:grpSp>
      <p:sp>
        <p:nvSpPr>
          <p:cNvPr id="40" name="矩形 3"/>
          <p:cNvSpPr>
            <a:spLocks noChangeArrowheads="1"/>
          </p:cNvSpPr>
          <p:nvPr/>
        </p:nvSpPr>
        <p:spPr bwMode="auto">
          <a:xfrm>
            <a:off x="5431647" y="4859876"/>
            <a:ext cx="697609"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0"/>
              </a:spcBef>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质量</a:t>
            </a:r>
            <a:endPar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TextBox 503"/>
          <p:cNvSpPr txBox="1"/>
          <p:nvPr/>
        </p:nvSpPr>
        <p:spPr>
          <a:xfrm>
            <a:off x="6690736" y="4833154"/>
            <a:ext cx="4231504" cy="523220"/>
          </a:xfrm>
          <a:prstGeom prst="rect">
            <a:avLst/>
          </a:prstGeom>
          <a:noFill/>
        </p:spPr>
        <p:txBody>
          <a:bodyPr wrap="square" rtlCol="0">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请大家认真对待，高质量完成作业。第二次直播课上评选优秀作业进行奖励。</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6"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80">
                                          <p:stCondLst>
                                            <p:cond delay="0"/>
                                          </p:stCondLst>
                                        </p:cTn>
                                        <p:tgtEl>
                                          <p:spTgt spid="16"/>
                                        </p:tgtEl>
                                      </p:cBhvr>
                                    </p:animEffect>
                                    <p:anim calcmode="lin" valueType="num">
                                      <p:cBhvr>
                                        <p:cTn id="36"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1" dur="26">
                                          <p:stCondLst>
                                            <p:cond delay="650"/>
                                          </p:stCondLst>
                                        </p:cTn>
                                        <p:tgtEl>
                                          <p:spTgt spid="16"/>
                                        </p:tgtEl>
                                      </p:cBhvr>
                                      <p:to x="100000" y="60000"/>
                                    </p:animScale>
                                    <p:animScale>
                                      <p:cBhvr>
                                        <p:cTn id="42" dur="166" decel="50000">
                                          <p:stCondLst>
                                            <p:cond delay="676"/>
                                          </p:stCondLst>
                                        </p:cTn>
                                        <p:tgtEl>
                                          <p:spTgt spid="16"/>
                                        </p:tgtEl>
                                      </p:cBhvr>
                                      <p:to x="100000" y="100000"/>
                                    </p:animScale>
                                    <p:animScale>
                                      <p:cBhvr>
                                        <p:cTn id="43" dur="26">
                                          <p:stCondLst>
                                            <p:cond delay="1312"/>
                                          </p:stCondLst>
                                        </p:cTn>
                                        <p:tgtEl>
                                          <p:spTgt spid="16"/>
                                        </p:tgtEl>
                                      </p:cBhvr>
                                      <p:to x="100000" y="80000"/>
                                    </p:animScale>
                                    <p:animScale>
                                      <p:cBhvr>
                                        <p:cTn id="44" dur="166" decel="50000">
                                          <p:stCondLst>
                                            <p:cond delay="1338"/>
                                          </p:stCondLst>
                                        </p:cTn>
                                        <p:tgtEl>
                                          <p:spTgt spid="16"/>
                                        </p:tgtEl>
                                      </p:cBhvr>
                                      <p:to x="100000" y="100000"/>
                                    </p:animScale>
                                    <p:animScale>
                                      <p:cBhvr>
                                        <p:cTn id="45" dur="26">
                                          <p:stCondLst>
                                            <p:cond delay="1642"/>
                                          </p:stCondLst>
                                        </p:cTn>
                                        <p:tgtEl>
                                          <p:spTgt spid="16"/>
                                        </p:tgtEl>
                                      </p:cBhvr>
                                      <p:to x="100000" y="90000"/>
                                    </p:animScale>
                                    <p:animScale>
                                      <p:cBhvr>
                                        <p:cTn id="46" dur="166" decel="50000">
                                          <p:stCondLst>
                                            <p:cond delay="1668"/>
                                          </p:stCondLst>
                                        </p:cTn>
                                        <p:tgtEl>
                                          <p:spTgt spid="16"/>
                                        </p:tgtEl>
                                      </p:cBhvr>
                                      <p:to x="100000" y="100000"/>
                                    </p:animScale>
                                    <p:animScale>
                                      <p:cBhvr>
                                        <p:cTn id="47" dur="26">
                                          <p:stCondLst>
                                            <p:cond delay="1808"/>
                                          </p:stCondLst>
                                        </p:cTn>
                                        <p:tgtEl>
                                          <p:spTgt spid="16"/>
                                        </p:tgtEl>
                                      </p:cBhvr>
                                      <p:to x="100000" y="95000"/>
                                    </p:animScale>
                                    <p:animScale>
                                      <p:cBhvr>
                                        <p:cTn id="48" dur="166" decel="50000">
                                          <p:stCondLst>
                                            <p:cond delay="1834"/>
                                          </p:stCondLst>
                                        </p:cTn>
                                        <p:tgtEl>
                                          <p:spTgt spid="16"/>
                                        </p:tgtEl>
                                      </p:cBhvr>
                                      <p:to x="100000" y="100000"/>
                                    </p:animScale>
                                  </p:childTnLst>
                                </p:cTn>
                              </p:par>
                            </p:childTnLst>
                          </p:cTn>
                        </p:par>
                        <p:par>
                          <p:cTn id="49" fill="hold">
                            <p:stCondLst>
                              <p:cond delay="4500"/>
                            </p:stCondLst>
                            <p:childTnLst>
                              <p:par>
                                <p:cTn id="50" presetID="2" presetClass="entr" presetSubtype="8" accel="10000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0-#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1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ppt_x</p:attrName>
                                        </p:attrNameLst>
                                      </p:cBhvr>
                                      <p:tavLst>
                                        <p:tav tm="0">
                                          <p:val>
                                            <p:strVal val="#ppt_x-#ppt_w*1.125000"/>
                                          </p:val>
                                        </p:tav>
                                        <p:tav tm="100000">
                                          <p:val>
                                            <p:strVal val="#ppt_x"/>
                                          </p:val>
                                        </p:tav>
                                      </p:tavLst>
                                    </p:anim>
                                    <p:animEffect transition="in" filter="wipe(right)">
                                      <p:cBhvr>
                                        <p:cTn id="58" dur="500"/>
                                        <p:tgtEl>
                                          <p:spTgt spid="18"/>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24"/>
                                        </p:tgtEl>
                                        <p:attrNameLst>
                                          <p:attrName>style.visibility</p:attrName>
                                        </p:attrNameLst>
                                      </p:cBhvr>
                                      <p:to>
                                        <p:strVal val="visible"/>
                                      </p:to>
                                    </p:set>
                                    <p:animEffect transition="in" filter="wipe(down)">
                                      <p:cBhvr>
                                        <p:cTn id="61" dur="500"/>
                                        <p:tgtEl>
                                          <p:spTgt spid="24"/>
                                        </p:tgtEl>
                                      </p:cBhvr>
                                    </p:animEffect>
                                  </p:childTnLst>
                                </p:cTn>
                              </p:par>
                            </p:childTnLst>
                          </p:cTn>
                        </p:par>
                        <p:par>
                          <p:cTn id="62" fill="hold">
                            <p:stCondLst>
                              <p:cond delay="5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6000"/>
                            </p:stCondLst>
                            <p:childTnLst>
                              <p:par>
                                <p:cTn id="68" presetID="2" presetClass="entr" presetSubtype="8" accel="10000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0-#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6500"/>
                            </p:stCondLst>
                            <p:childTnLst>
                              <p:par>
                                <p:cTn id="73" presetID="1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p:tgtEl>
                                          <p:spTgt spid="26"/>
                                        </p:tgtEl>
                                        <p:attrNameLst>
                                          <p:attrName>ppt_x</p:attrName>
                                        </p:attrNameLst>
                                      </p:cBhvr>
                                      <p:tavLst>
                                        <p:tav tm="0">
                                          <p:val>
                                            <p:strVal val="#ppt_x-#ppt_w*1.125000"/>
                                          </p:val>
                                        </p:tav>
                                        <p:tav tm="100000">
                                          <p:val>
                                            <p:strVal val="#ppt_x"/>
                                          </p:val>
                                        </p:tav>
                                      </p:tavLst>
                                    </p:anim>
                                    <p:animEffect transition="in" filter="wipe(right)">
                                      <p:cBhvr>
                                        <p:cTn id="76" dur="500"/>
                                        <p:tgtEl>
                                          <p:spTgt spid="26"/>
                                        </p:tgtEl>
                                      </p:cBhvr>
                                    </p:animEffect>
                                  </p:childTnLst>
                                </p:cTn>
                              </p:par>
                              <p:par>
                                <p:cTn id="77" presetID="22" presetClass="entr" presetSubtype="4" fill="hold" grpId="0" nodeType="withEffect">
                                  <p:stCondLst>
                                    <p:cond delay="250"/>
                                  </p:stCondLst>
                                  <p:childTnLst>
                                    <p:set>
                                      <p:cBhvr>
                                        <p:cTn id="78" dur="1" fill="hold">
                                          <p:stCondLst>
                                            <p:cond delay="0"/>
                                          </p:stCondLst>
                                        </p:cTn>
                                        <p:tgtEl>
                                          <p:spTgt spid="32"/>
                                        </p:tgtEl>
                                        <p:attrNameLst>
                                          <p:attrName>style.visibility</p:attrName>
                                        </p:attrNameLst>
                                      </p:cBhvr>
                                      <p:to>
                                        <p:strVal val="visible"/>
                                      </p:to>
                                    </p:set>
                                    <p:animEffect transition="in" filter="wipe(down)">
                                      <p:cBhvr>
                                        <p:cTn id="79" dur="500"/>
                                        <p:tgtEl>
                                          <p:spTgt spid="32"/>
                                        </p:tgtEl>
                                      </p:cBhvr>
                                    </p:animEffect>
                                  </p:childTnLst>
                                </p:cTn>
                              </p:par>
                            </p:childTnLst>
                          </p:cTn>
                        </p:par>
                        <p:par>
                          <p:cTn id="80" fill="hold">
                            <p:stCondLst>
                              <p:cond delay="7000"/>
                            </p:stCondLst>
                            <p:childTnLst>
                              <p:par>
                                <p:cTn id="81" presetID="2" presetClass="entr" presetSubtype="8"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0-#ppt_w/2"/>
                                          </p:val>
                                        </p:tav>
                                        <p:tav tm="100000">
                                          <p:val>
                                            <p:strVal val="#ppt_x"/>
                                          </p:val>
                                        </p:tav>
                                      </p:tavLst>
                                    </p:anim>
                                    <p:anim calcmode="lin" valueType="num">
                                      <p:cBhvr additive="base">
                                        <p:cTn id="84" dur="500" fill="hold"/>
                                        <p:tgtEl>
                                          <p:spTgt spid="33"/>
                                        </p:tgtEl>
                                        <p:attrNameLst>
                                          <p:attrName>ppt_y</p:attrName>
                                        </p:attrNameLst>
                                      </p:cBhvr>
                                      <p:tavLst>
                                        <p:tav tm="0">
                                          <p:val>
                                            <p:strVal val="#ppt_y"/>
                                          </p:val>
                                        </p:tav>
                                        <p:tav tm="100000">
                                          <p:val>
                                            <p:strVal val="#ppt_y"/>
                                          </p:val>
                                        </p:tav>
                                      </p:tavLst>
                                    </p:anim>
                                  </p:childTnLst>
                                </p:cTn>
                              </p:par>
                            </p:childTnLst>
                          </p:cTn>
                        </p:par>
                        <p:par>
                          <p:cTn id="85" fill="hold">
                            <p:stCondLst>
                              <p:cond delay="7500"/>
                            </p:stCondLst>
                            <p:childTnLst>
                              <p:par>
                                <p:cTn id="86" presetID="2" presetClass="entr" presetSubtype="8" accel="100000"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additive="base">
                                        <p:cTn id="88" dur="500" fill="hold"/>
                                        <p:tgtEl>
                                          <p:spTgt spid="35"/>
                                        </p:tgtEl>
                                        <p:attrNameLst>
                                          <p:attrName>ppt_x</p:attrName>
                                        </p:attrNameLst>
                                      </p:cBhvr>
                                      <p:tavLst>
                                        <p:tav tm="0">
                                          <p:val>
                                            <p:strVal val="0-#ppt_w/2"/>
                                          </p:val>
                                        </p:tav>
                                        <p:tav tm="100000">
                                          <p:val>
                                            <p:strVal val="#ppt_x"/>
                                          </p:val>
                                        </p:tav>
                                      </p:tavLst>
                                    </p:anim>
                                    <p:anim calcmode="lin" valueType="num">
                                      <p:cBhvr additive="base">
                                        <p:cTn id="89" dur="500" fill="hold"/>
                                        <p:tgtEl>
                                          <p:spTgt spid="35"/>
                                        </p:tgtEl>
                                        <p:attrNameLst>
                                          <p:attrName>ppt_y</p:attrName>
                                        </p:attrNameLst>
                                      </p:cBhvr>
                                      <p:tavLst>
                                        <p:tav tm="0">
                                          <p:val>
                                            <p:strVal val="#ppt_y"/>
                                          </p:val>
                                        </p:tav>
                                        <p:tav tm="100000">
                                          <p:val>
                                            <p:strVal val="#ppt_y"/>
                                          </p:val>
                                        </p:tav>
                                      </p:tavLst>
                                    </p:anim>
                                  </p:childTnLst>
                                </p:cTn>
                              </p:par>
                            </p:childTnLst>
                          </p:cTn>
                        </p:par>
                        <p:par>
                          <p:cTn id="90" fill="hold">
                            <p:stCondLst>
                              <p:cond delay="8000"/>
                            </p:stCondLst>
                            <p:childTnLst>
                              <p:par>
                                <p:cTn id="91" presetID="12" presetClass="entr" presetSubtype="8"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500"/>
                                        <p:tgtEl>
                                          <p:spTgt spid="34"/>
                                        </p:tgtEl>
                                        <p:attrNameLst>
                                          <p:attrName>ppt_x</p:attrName>
                                        </p:attrNameLst>
                                      </p:cBhvr>
                                      <p:tavLst>
                                        <p:tav tm="0">
                                          <p:val>
                                            <p:strVal val="#ppt_x-#ppt_w*1.125000"/>
                                          </p:val>
                                        </p:tav>
                                        <p:tav tm="100000">
                                          <p:val>
                                            <p:strVal val="#ppt_x"/>
                                          </p:val>
                                        </p:tav>
                                      </p:tavLst>
                                    </p:anim>
                                    <p:animEffect transition="in" filter="wipe(right)">
                                      <p:cBhvr>
                                        <p:cTn id="94" dur="500"/>
                                        <p:tgtEl>
                                          <p:spTgt spid="34"/>
                                        </p:tgtEl>
                                      </p:cBhvr>
                                    </p:animEffect>
                                  </p:childTnLst>
                                </p:cTn>
                              </p:par>
                              <p:par>
                                <p:cTn id="95" presetID="22" presetClass="entr" presetSubtype="4" fill="hold" grpId="0" nodeType="withEffect">
                                  <p:stCondLst>
                                    <p:cond delay="250"/>
                                  </p:stCondLst>
                                  <p:childTnLst>
                                    <p:set>
                                      <p:cBhvr>
                                        <p:cTn id="96" dur="1" fill="hold">
                                          <p:stCondLst>
                                            <p:cond delay="0"/>
                                          </p:stCondLst>
                                        </p:cTn>
                                        <p:tgtEl>
                                          <p:spTgt spid="40"/>
                                        </p:tgtEl>
                                        <p:attrNameLst>
                                          <p:attrName>style.visibility</p:attrName>
                                        </p:attrNameLst>
                                      </p:cBhvr>
                                      <p:to>
                                        <p:strVal val="visible"/>
                                      </p:to>
                                    </p:set>
                                    <p:animEffect transition="in" filter="wipe(down)">
                                      <p:cBhvr>
                                        <p:cTn id="97" dur="500"/>
                                        <p:tgtEl>
                                          <p:spTgt spid="40"/>
                                        </p:tgtEl>
                                      </p:cBhvr>
                                    </p:animEffect>
                                  </p:childTnLst>
                                </p:cTn>
                              </p:par>
                            </p:childTnLst>
                          </p:cTn>
                        </p:par>
                        <p:par>
                          <p:cTn id="98" fill="hold">
                            <p:stCondLst>
                              <p:cond delay="8500"/>
                            </p:stCondLst>
                            <p:childTnLst>
                              <p:par>
                                <p:cTn id="99" presetID="2" presetClass="entr" presetSubtype="8"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fill="hold"/>
                                        <p:tgtEl>
                                          <p:spTgt spid="41"/>
                                        </p:tgtEl>
                                        <p:attrNameLst>
                                          <p:attrName>ppt_x</p:attrName>
                                        </p:attrNameLst>
                                      </p:cBhvr>
                                      <p:tavLst>
                                        <p:tav tm="0">
                                          <p:val>
                                            <p:strVal val="0-#ppt_w/2"/>
                                          </p:val>
                                        </p:tav>
                                        <p:tav tm="100000">
                                          <p:val>
                                            <p:strVal val="#ppt_x"/>
                                          </p:val>
                                        </p:tav>
                                      </p:tavLst>
                                    </p:anim>
                                    <p:anim calcmode="lin" valueType="num">
                                      <p:cBhvr additive="base">
                                        <p:cTn id="10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P spid="18" grpId="0" animBg="1"/>
      <p:bldP spid="24" grpId="0"/>
      <p:bldP spid="25" grpId="0"/>
      <p:bldP spid="26" grpId="0" animBg="1"/>
      <p:bldP spid="32" grpId="0"/>
      <p:bldP spid="33" grpId="0"/>
      <p:bldP spid="34" grpId="0" animBg="1"/>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232248" cy="377026"/>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学习计划</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28</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MH_Other_1"/>
          <p:cNvSpPr/>
          <p:nvPr>
            <p:custDataLst>
              <p:tags r:id="rId1"/>
            </p:custDataLst>
          </p:nvPr>
        </p:nvSpPr>
        <p:spPr bwMode="blackWhite">
          <a:xfrm flipH="1">
            <a:off x="3059337" y="2230954"/>
            <a:ext cx="1612501" cy="3302457"/>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35" name="直接连接符 34"/>
          <p:cNvCxnSpPr/>
          <p:nvPr/>
        </p:nvCxnSpPr>
        <p:spPr>
          <a:xfrm>
            <a:off x="7484751" y="2473630"/>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7772783" y="2096211"/>
            <a:ext cx="2088231"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a:solidFill>
                  <a:srgbClr val="0973DD"/>
                </a:solidFill>
                <a:latin typeface="微软雅黑" panose="020B0503020204020204" pitchFamily="34" charset="-122"/>
                <a:ea typeface="微软雅黑" panose="020B0503020204020204" pitchFamily="34" charset="-122"/>
                <a:cs typeface="Arial" panose="020B0604020202020204" pitchFamily="34" charset="0"/>
              </a:rPr>
              <a:t>添加文字标题</a:t>
            </a:r>
            <a:endPar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7772783" y="2504217"/>
            <a:ext cx="32933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a:solidFill>
                  <a:schemeClr val="tx1">
                    <a:lumMod val="50000"/>
                    <a:lumOff val="50000"/>
                  </a:schemeClr>
                </a:solidFill>
                <a:sym typeface="微软雅黑" panose="020B0503020204020204" pitchFamily="34" charset="-122"/>
              </a:rPr>
              <a:t>在此录入上述图表的综合说明，在此录入上述图表的综合描述说明。</a:t>
            </a:r>
            <a:endParaRPr lang="zh-CN" altLang="en-US" sz="1400" dirty="0">
              <a:solidFill>
                <a:schemeClr val="tx1">
                  <a:lumMod val="50000"/>
                  <a:lumOff val="50000"/>
                </a:schemeClr>
              </a:solidFill>
              <a:sym typeface="微软雅黑" panose="020B0503020204020204" pitchFamily="34" charset="-122"/>
            </a:endParaRPr>
          </a:p>
        </p:txBody>
      </p:sp>
      <p:grpSp>
        <p:nvGrpSpPr>
          <p:cNvPr id="38" name="组合 37"/>
          <p:cNvGrpSpPr/>
          <p:nvPr/>
        </p:nvGrpSpPr>
        <p:grpSpPr>
          <a:xfrm>
            <a:off x="6879439" y="2060848"/>
            <a:ext cx="812482" cy="812482"/>
            <a:chOff x="304800" y="673100"/>
            <a:chExt cx="4000500" cy="4000500"/>
          </a:xfrm>
          <a:effectLst>
            <a:outerShdw blurRad="317500" dist="1905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40" name="椭圆 39"/>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sp>
        <p:nvSpPr>
          <p:cNvPr id="41" name="TextBox 40"/>
          <p:cNvSpPr txBox="1"/>
          <p:nvPr/>
        </p:nvSpPr>
        <p:spPr>
          <a:xfrm>
            <a:off x="6912071" y="2204864"/>
            <a:ext cx="747218" cy="523220"/>
          </a:xfrm>
          <a:prstGeom prst="rect">
            <a:avLst/>
          </a:prstGeom>
          <a:noFill/>
        </p:spPr>
        <p:txBody>
          <a:bodyPr wrap="square" rtlCol="0">
            <a:spAutoFit/>
          </a:bodyPr>
          <a:lstStyle/>
          <a:p>
            <a:pPr algn="ctr"/>
            <a:r>
              <a:rPr lang="en-US" altLang="zh-CN" sz="2800">
                <a:solidFill>
                  <a:srgbClr val="0973DD"/>
                </a:solidFill>
                <a:latin typeface="Impact MT Std" pitchFamily="34" charset="0"/>
                <a:ea typeface="微软雅黑" panose="020B0503020204020204" pitchFamily="34" charset="-122"/>
              </a:rPr>
              <a:t>01</a:t>
            </a:r>
            <a:endParaRPr lang="zh-CN" altLang="en-US" sz="2800" dirty="0">
              <a:solidFill>
                <a:srgbClr val="0973DD"/>
              </a:solidFill>
              <a:latin typeface="Impact MT Std" pitchFamily="34" charset="0"/>
              <a:ea typeface="微软雅黑" panose="020B0503020204020204" pitchFamily="34" charset="-122"/>
            </a:endParaRPr>
          </a:p>
        </p:txBody>
      </p:sp>
      <p:cxnSp>
        <p:nvCxnSpPr>
          <p:cNvPr id="42" name="直接连接符 41"/>
          <p:cNvCxnSpPr/>
          <p:nvPr/>
        </p:nvCxnSpPr>
        <p:spPr>
          <a:xfrm>
            <a:off x="7474515" y="3856929"/>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7762547" y="3479510"/>
            <a:ext cx="2088231"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a:solidFill>
                  <a:srgbClr val="0973DD"/>
                </a:solidFill>
                <a:latin typeface="微软雅黑" panose="020B0503020204020204" pitchFamily="34" charset="-122"/>
                <a:ea typeface="微软雅黑" panose="020B0503020204020204" pitchFamily="34" charset="-122"/>
                <a:cs typeface="Arial" panose="020B0604020202020204" pitchFamily="34" charset="0"/>
              </a:rPr>
              <a:t>添加文字标题</a:t>
            </a:r>
            <a:endPar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7"/>
          <p:cNvSpPr>
            <a:spLocks noChangeArrowheads="1"/>
          </p:cNvSpPr>
          <p:nvPr/>
        </p:nvSpPr>
        <p:spPr bwMode="auto">
          <a:xfrm>
            <a:off x="7762547" y="3887516"/>
            <a:ext cx="32933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a:solidFill>
                  <a:schemeClr val="tx1">
                    <a:lumMod val="50000"/>
                    <a:lumOff val="50000"/>
                  </a:schemeClr>
                </a:solidFill>
                <a:sym typeface="微软雅黑" panose="020B0503020204020204" pitchFamily="34" charset="-122"/>
              </a:rPr>
              <a:t>在此录入上述图表的综合说明，在此录入上述图表的综合描述说明。</a:t>
            </a:r>
            <a:endParaRPr lang="zh-CN" altLang="en-US" sz="1400" dirty="0">
              <a:solidFill>
                <a:schemeClr val="tx1">
                  <a:lumMod val="50000"/>
                  <a:lumOff val="50000"/>
                </a:schemeClr>
              </a:solidFill>
              <a:sym typeface="微软雅黑" panose="020B0503020204020204" pitchFamily="34" charset="-122"/>
            </a:endParaRPr>
          </a:p>
        </p:txBody>
      </p:sp>
      <p:grpSp>
        <p:nvGrpSpPr>
          <p:cNvPr id="45" name="组合 44"/>
          <p:cNvGrpSpPr/>
          <p:nvPr/>
        </p:nvGrpSpPr>
        <p:grpSpPr>
          <a:xfrm>
            <a:off x="6869203" y="3444147"/>
            <a:ext cx="812482" cy="812482"/>
            <a:chOff x="304800" y="673100"/>
            <a:chExt cx="4000500" cy="4000500"/>
          </a:xfrm>
          <a:effectLst>
            <a:outerShdw blurRad="317500" dist="1905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47" name="椭圆 46"/>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sp>
        <p:nvSpPr>
          <p:cNvPr id="48" name="TextBox 47"/>
          <p:cNvSpPr txBox="1"/>
          <p:nvPr/>
        </p:nvSpPr>
        <p:spPr>
          <a:xfrm>
            <a:off x="6901835" y="3588163"/>
            <a:ext cx="747218" cy="523220"/>
          </a:xfrm>
          <a:prstGeom prst="rect">
            <a:avLst/>
          </a:prstGeom>
          <a:noFill/>
        </p:spPr>
        <p:txBody>
          <a:bodyPr wrap="square" rtlCol="0">
            <a:spAutoFit/>
          </a:bodyPr>
          <a:lstStyle/>
          <a:p>
            <a:pPr algn="ctr"/>
            <a:r>
              <a:rPr lang="en-US" altLang="zh-CN" sz="2800">
                <a:solidFill>
                  <a:srgbClr val="0973DD"/>
                </a:solidFill>
                <a:latin typeface="Impact MT Std" pitchFamily="34" charset="0"/>
                <a:ea typeface="微软雅黑" panose="020B0503020204020204" pitchFamily="34" charset="-122"/>
              </a:rPr>
              <a:t>02</a:t>
            </a:r>
            <a:endParaRPr lang="zh-CN" altLang="en-US" sz="2800" dirty="0">
              <a:solidFill>
                <a:srgbClr val="0973DD"/>
              </a:solidFill>
              <a:latin typeface="Impact MT Std" pitchFamily="34" charset="0"/>
              <a:ea typeface="微软雅黑" panose="020B0503020204020204" pitchFamily="34" charset="-122"/>
            </a:endParaRPr>
          </a:p>
        </p:txBody>
      </p:sp>
      <p:cxnSp>
        <p:nvCxnSpPr>
          <p:cNvPr id="49" name="直接连接符 48"/>
          <p:cNvCxnSpPr/>
          <p:nvPr/>
        </p:nvCxnSpPr>
        <p:spPr>
          <a:xfrm>
            <a:off x="7474515" y="5297089"/>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762547" y="4919670"/>
            <a:ext cx="2088231"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a:solidFill>
                  <a:srgbClr val="0973DD"/>
                </a:solidFill>
                <a:latin typeface="微软雅黑" panose="020B0503020204020204" pitchFamily="34" charset="-122"/>
                <a:ea typeface="微软雅黑" panose="020B0503020204020204" pitchFamily="34" charset="-122"/>
                <a:cs typeface="Arial" panose="020B0604020202020204" pitchFamily="34" charset="0"/>
              </a:rPr>
              <a:t>添加文字标题</a:t>
            </a:r>
            <a:endParaRPr lang="zh-CN" altLang="en-US"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矩形 47"/>
          <p:cNvSpPr>
            <a:spLocks noChangeArrowheads="1"/>
          </p:cNvSpPr>
          <p:nvPr/>
        </p:nvSpPr>
        <p:spPr bwMode="auto">
          <a:xfrm>
            <a:off x="7762547" y="5327676"/>
            <a:ext cx="32933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a:solidFill>
                  <a:schemeClr val="tx1">
                    <a:lumMod val="50000"/>
                    <a:lumOff val="50000"/>
                  </a:schemeClr>
                </a:solidFill>
                <a:sym typeface="微软雅黑" panose="020B0503020204020204" pitchFamily="34" charset="-122"/>
              </a:rPr>
              <a:t>在此录入上述图表的综合说明，在此录入上述图表的综合描述说明。</a:t>
            </a:r>
            <a:endParaRPr lang="zh-CN" altLang="en-US" sz="1400" dirty="0">
              <a:solidFill>
                <a:schemeClr val="tx1">
                  <a:lumMod val="50000"/>
                  <a:lumOff val="50000"/>
                </a:schemeClr>
              </a:solidFill>
              <a:sym typeface="微软雅黑" panose="020B0503020204020204" pitchFamily="34" charset="-122"/>
            </a:endParaRPr>
          </a:p>
        </p:txBody>
      </p:sp>
      <p:grpSp>
        <p:nvGrpSpPr>
          <p:cNvPr id="52" name="组合 51"/>
          <p:cNvGrpSpPr/>
          <p:nvPr/>
        </p:nvGrpSpPr>
        <p:grpSpPr>
          <a:xfrm>
            <a:off x="6869203" y="4884307"/>
            <a:ext cx="812482" cy="812482"/>
            <a:chOff x="304800" y="673100"/>
            <a:chExt cx="4000500" cy="4000500"/>
          </a:xfrm>
          <a:effectLst>
            <a:outerShdw blurRad="317500" dist="1905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54" name="椭圆 53"/>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sp>
        <p:nvSpPr>
          <p:cNvPr id="55" name="TextBox 54"/>
          <p:cNvSpPr txBox="1"/>
          <p:nvPr/>
        </p:nvSpPr>
        <p:spPr>
          <a:xfrm>
            <a:off x="6901835" y="5028323"/>
            <a:ext cx="747218" cy="523220"/>
          </a:xfrm>
          <a:prstGeom prst="rect">
            <a:avLst/>
          </a:prstGeom>
          <a:noFill/>
        </p:spPr>
        <p:txBody>
          <a:bodyPr wrap="square" rtlCol="0">
            <a:spAutoFit/>
          </a:bodyPr>
          <a:lstStyle/>
          <a:p>
            <a:pPr algn="ctr"/>
            <a:r>
              <a:rPr lang="en-US" altLang="zh-CN" sz="2800">
                <a:solidFill>
                  <a:srgbClr val="0973DD"/>
                </a:solidFill>
                <a:latin typeface="Impact MT Std" pitchFamily="34" charset="0"/>
                <a:ea typeface="微软雅黑" panose="020B0503020204020204" pitchFamily="34" charset="-122"/>
              </a:rPr>
              <a:t>03</a:t>
            </a:r>
            <a:endParaRPr lang="zh-CN" altLang="en-US" sz="2800" dirty="0">
              <a:solidFill>
                <a:srgbClr val="0973DD"/>
              </a:solidFill>
              <a:latin typeface="Impact MT Std" pitchFamily="34" charset="0"/>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129036" y="1054401"/>
            <a:ext cx="9937103" cy="5254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31" presetClass="entr" presetSubtype="0" fill="hold" nodeType="withEffect">
                                  <p:stCondLst>
                                    <p:cond delay="500"/>
                                  </p:stCondLst>
                                  <p:childTnLst>
                                    <p:set>
                                      <p:cBhvr>
                                        <p:cTn id="31" dur="1" fill="hold">
                                          <p:stCondLst>
                                            <p:cond delay="0"/>
                                          </p:stCondLst>
                                        </p:cTn>
                                        <p:tgtEl>
                                          <p:spTgt spid="38"/>
                                        </p:tgtEl>
                                        <p:attrNameLst>
                                          <p:attrName>style.visibility</p:attrName>
                                        </p:attrNameLst>
                                      </p:cBhvr>
                                      <p:to>
                                        <p:strVal val="visible"/>
                                      </p:to>
                                    </p:set>
                                    <p:anim calcmode="lin" valueType="num">
                                      <p:cBhvr>
                                        <p:cTn id="32" dur="1000" fill="hold"/>
                                        <p:tgtEl>
                                          <p:spTgt spid="38"/>
                                        </p:tgtEl>
                                        <p:attrNameLst>
                                          <p:attrName>ppt_w</p:attrName>
                                        </p:attrNameLst>
                                      </p:cBhvr>
                                      <p:tavLst>
                                        <p:tav tm="0">
                                          <p:val>
                                            <p:fltVal val="0"/>
                                          </p:val>
                                        </p:tav>
                                        <p:tav tm="100000">
                                          <p:val>
                                            <p:strVal val="#ppt_w"/>
                                          </p:val>
                                        </p:tav>
                                      </p:tavLst>
                                    </p:anim>
                                    <p:anim calcmode="lin" valueType="num">
                                      <p:cBhvr>
                                        <p:cTn id="33" dur="1000" fill="hold"/>
                                        <p:tgtEl>
                                          <p:spTgt spid="38"/>
                                        </p:tgtEl>
                                        <p:attrNameLst>
                                          <p:attrName>ppt_h</p:attrName>
                                        </p:attrNameLst>
                                      </p:cBhvr>
                                      <p:tavLst>
                                        <p:tav tm="0">
                                          <p:val>
                                            <p:fltVal val="0"/>
                                          </p:val>
                                        </p:tav>
                                        <p:tav tm="100000">
                                          <p:val>
                                            <p:strVal val="#ppt_h"/>
                                          </p:val>
                                        </p:tav>
                                      </p:tavLst>
                                    </p:anim>
                                    <p:anim calcmode="lin" valueType="num">
                                      <p:cBhvr>
                                        <p:cTn id="34" dur="1000" fill="hold"/>
                                        <p:tgtEl>
                                          <p:spTgt spid="38"/>
                                        </p:tgtEl>
                                        <p:attrNameLst>
                                          <p:attrName>style.rotation</p:attrName>
                                        </p:attrNameLst>
                                      </p:cBhvr>
                                      <p:tavLst>
                                        <p:tav tm="0">
                                          <p:val>
                                            <p:fltVal val="90"/>
                                          </p:val>
                                        </p:tav>
                                        <p:tav tm="100000">
                                          <p:val>
                                            <p:fltVal val="0"/>
                                          </p:val>
                                        </p:tav>
                                      </p:tavLst>
                                    </p:anim>
                                    <p:animEffect transition="in" filter="fade">
                                      <p:cBhvr>
                                        <p:cTn id="35" dur="1000"/>
                                        <p:tgtEl>
                                          <p:spTgt spid="38"/>
                                        </p:tgtEl>
                                      </p:cBhvr>
                                    </p:animEffect>
                                  </p:childTnLst>
                                </p:cTn>
                              </p:par>
                              <p:par>
                                <p:cTn id="36" presetID="41" presetClass="entr" presetSubtype="0" fill="hold" grpId="0" nodeType="withEffect">
                                  <p:stCondLst>
                                    <p:cond delay="1000"/>
                                  </p:stCondLst>
                                  <p:iterate type="lt">
                                    <p:tmPct val="10000"/>
                                  </p:iterate>
                                  <p:childTnLst>
                                    <p:set>
                                      <p:cBhvr>
                                        <p:cTn id="37" dur="1" fill="hold">
                                          <p:stCondLst>
                                            <p:cond delay="0"/>
                                          </p:stCondLst>
                                        </p:cTn>
                                        <p:tgtEl>
                                          <p:spTgt spid="41"/>
                                        </p:tgtEl>
                                        <p:attrNameLst>
                                          <p:attrName>style.visibility</p:attrName>
                                        </p:attrNameLst>
                                      </p:cBhvr>
                                      <p:to>
                                        <p:strVal val="visible"/>
                                      </p:to>
                                    </p:set>
                                    <p:anim calcmode="lin" valueType="num">
                                      <p:cBhvr>
                                        <p:cTn id="38" dur="10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9" dur="1000" fill="hold"/>
                                        <p:tgtEl>
                                          <p:spTgt spid="41"/>
                                        </p:tgtEl>
                                        <p:attrNameLst>
                                          <p:attrName>ppt_y</p:attrName>
                                        </p:attrNameLst>
                                      </p:cBhvr>
                                      <p:tavLst>
                                        <p:tav tm="0">
                                          <p:val>
                                            <p:strVal val="#ppt_y"/>
                                          </p:val>
                                        </p:tav>
                                        <p:tav tm="100000">
                                          <p:val>
                                            <p:strVal val="#ppt_y"/>
                                          </p:val>
                                        </p:tav>
                                      </p:tavLst>
                                    </p:anim>
                                    <p:anim calcmode="lin" valueType="num">
                                      <p:cBhvr>
                                        <p:cTn id="40" dur="10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41" dur="10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42" dur="1000" tmFilter="0,0; .5, 1; 1, 1"/>
                                        <p:tgtEl>
                                          <p:spTgt spid="41"/>
                                        </p:tgtEl>
                                      </p:cBhvr>
                                    </p:animEffect>
                                  </p:childTnLst>
                                </p:cTn>
                              </p:par>
                            </p:childTnLst>
                          </p:cTn>
                        </p:par>
                        <p:par>
                          <p:cTn id="43" fill="hold">
                            <p:stCondLst>
                              <p:cond delay="4099"/>
                            </p:stCondLst>
                            <p:childTnLst>
                              <p:par>
                                <p:cTn id="44" presetID="22" presetClass="entr" presetSubtype="8"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par>
                                <p:cTn id="47" presetID="2" presetClass="entr" presetSubtype="2" fill="hold" grpId="0" nodeType="withEffect">
                                  <p:stCondLst>
                                    <p:cond delay="50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fill="hold"/>
                                        <p:tgtEl>
                                          <p:spTgt spid="36"/>
                                        </p:tgtEl>
                                        <p:attrNameLst>
                                          <p:attrName>ppt_x</p:attrName>
                                        </p:attrNameLst>
                                      </p:cBhvr>
                                      <p:tavLst>
                                        <p:tav tm="0">
                                          <p:val>
                                            <p:strVal val="1+#ppt_w/2"/>
                                          </p:val>
                                        </p:tav>
                                        <p:tav tm="100000">
                                          <p:val>
                                            <p:strVal val="#ppt_x"/>
                                          </p:val>
                                        </p:tav>
                                      </p:tavLst>
                                    </p:anim>
                                    <p:anim calcmode="lin" valueType="num">
                                      <p:cBhvr additive="base">
                                        <p:cTn id="50" dur="500" fill="hold"/>
                                        <p:tgtEl>
                                          <p:spTgt spid="36"/>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50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1+#ppt_w/2"/>
                                          </p:val>
                                        </p:tav>
                                        <p:tav tm="100000">
                                          <p:val>
                                            <p:strVal val="#ppt_x"/>
                                          </p:val>
                                        </p:tav>
                                      </p:tavLst>
                                    </p:anim>
                                    <p:anim calcmode="lin" valueType="num">
                                      <p:cBhvr additive="base">
                                        <p:cTn id="54" dur="500" fill="hold"/>
                                        <p:tgtEl>
                                          <p:spTgt spid="37"/>
                                        </p:tgtEl>
                                        <p:attrNameLst>
                                          <p:attrName>ppt_y</p:attrName>
                                        </p:attrNameLst>
                                      </p:cBhvr>
                                      <p:tavLst>
                                        <p:tav tm="0">
                                          <p:val>
                                            <p:strVal val="#ppt_y"/>
                                          </p:val>
                                        </p:tav>
                                        <p:tav tm="100000">
                                          <p:val>
                                            <p:strVal val="#ppt_y"/>
                                          </p:val>
                                        </p:tav>
                                      </p:tavLst>
                                    </p:anim>
                                  </p:childTnLst>
                                </p:cTn>
                              </p:par>
                              <p:par>
                                <p:cTn id="55" presetID="31" presetClass="entr" presetSubtype="0" fill="hold" nodeType="withEffect">
                                  <p:stCondLst>
                                    <p:cond delay="5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1000" fill="hold"/>
                                        <p:tgtEl>
                                          <p:spTgt spid="45"/>
                                        </p:tgtEl>
                                        <p:attrNameLst>
                                          <p:attrName>ppt_w</p:attrName>
                                        </p:attrNameLst>
                                      </p:cBhvr>
                                      <p:tavLst>
                                        <p:tav tm="0">
                                          <p:val>
                                            <p:fltVal val="0"/>
                                          </p:val>
                                        </p:tav>
                                        <p:tav tm="100000">
                                          <p:val>
                                            <p:strVal val="#ppt_w"/>
                                          </p:val>
                                        </p:tav>
                                      </p:tavLst>
                                    </p:anim>
                                    <p:anim calcmode="lin" valueType="num">
                                      <p:cBhvr>
                                        <p:cTn id="58" dur="1000" fill="hold"/>
                                        <p:tgtEl>
                                          <p:spTgt spid="45"/>
                                        </p:tgtEl>
                                        <p:attrNameLst>
                                          <p:attrName>ppt_h</p:attrName>
                                        </p:attrNameLst>
                                      </p:cBhvr>
                                      <p:tavLst>
                                        <p:tav tm="0">
                                          <p:val>
                                            <p:fltVal val="0"/>
                                          </p:val>
                                        </p:tav>
                                        <p:tav tm="100000">
                                          <p:val>
                                            <p:strVal val="#ppt_h"/>
                                          </p:val>
                                        </p:tav>
                                      </p:tavLst>
                                    </p:anim>
                                    <p:anim calcmode="lin" valueType="num">
                                      <p:cBhvr>
                                        <p:cTn id="59" dur="1000" fill="hold"/>
                                        <p:tgtEl>
                                          <p:spTgt spid="45"/>
                                        </p:tgtEl>
                                        <p:attrNameLst>
                                          <p:attrName>style.rotation</p:attrName>
                                        </p:attrNameLst>
                                      </p:cBhvr>
                                      <p:tavLst>
                                        <p:tav tm="0">
                                          <p:val>
                                            <p:fltVal val="90"/>
                                          </p:val>
                                        </p:tav>
                                        <p:tav tm="100000">
                                          <p:val>
                                            <p:fltVal val="0"/>
                                          </p:val>
                                        </p:tav>
                                      </p:tavLst>
                                    </p:anim>
                                    <p:animEffect transition="in" filter="fade">
                                      <p:cBhvr>
                                        <p:cTn id="60" dur="1000"/>
                                        <p:tgtEl>
                                          <p:spTgt spid="45"/>
                                        </p:tgtEl>
                                      </p:cBhvr>
                                    </p:animEffect>
                                  </p:childTnLst>
                                </p:cTn>
                              </p:par>
                              <p:par>
                                <p:cTn id="61" presetID="41" presetClass="entr" presetSubtype="0" fill="hold" grpId="0" nodeType="withEffect">
                                  <p:stCondLst>
                                    <p:cond delay="1000"/>
                                  </p:stCondLst>
                                  <p:iterate type="lt">
                                    <p:tmPct val="10000"/>
                                  </p:iterate>
                                  <p:childTnLst>
                                    <p:set>
                                      <p:cBhvr>
                                        <p:cTn id="62" dur="1" fill="hold">
                                          <p:stCondLst>
                                            <p:cond delay="0"/>
                                          </p:stCondLst>
                                        </p:cTn>
                                        <p:tgtEl>
                                          <p:spTgt spid="48"/>
                                        </p:tgtEl>
                                        <p:attrNameLst>
                                          <p:attrName>style.visibility</p:attrName>
                                        </p:attrNameLst>
                                      </p:cBhvr>
                                      <p:to>
                                        <p:strVal val="visible"/>
                                      </p:to>
                                    </p:set>
                                    <p:anim calcmode="lin" valueType="num">
                                      <p:cBhvr>
                                        <p:cTn id="63" dur="10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64" dur="1000" fill="hold"/>
                                        <p:tgtEl>
                                          <p:spTgt spid="48"/>
                                        </p:tgtEl>
                                        <p:attrNameLst>
                                          <p:attrName>ppt_y</p:attrName>
                                        </p:attrNameLst>
                                      </p:cBhvr>
                                      <p:tavLst>
                                        <p:tav tm="0">
                                          <p:val>
                                            <p:strVal val="#ppt_y"/>
                                          </p:val>
                                        </p:tav>
                                        <p:tav tm="100000">
                                          <p:val>
                                            <p:strVal val="#ppt_y"/>
                                          </p:val>
                                        </p:tav>
                                      </p:tavLst>
                                    </p:anim>
                                    <p:anim calcmode="lin" valueType="num">
                                      <p:cBhvr>
                                        <p:cTn id="65" dur="10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66" dur="10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67" dur="1000" tmFilter="0,0; .5, 1; 1, 1"/>
                                        <p:tgtEl>
                                          <p:spTgt spid="48"/>
                                        </p:tgtEl>
                                      </p:cBhvr>
                                    </p:animEffect>
                                  </p:childTnLst>
                                </p:cTn>
                              </p:par>
                            </p:childTnLst>
                          </p:cTn>
                        </p:par>
                        <p:par>
                          <p:cTn id="68" fill="hold">
                            <p:stCondLst>
                              <p:cond delay="6199"/>
                            </p:stCondLst>
                            <p:childTnLst>
                              <p:par>
                                <p:cTn id="69" presetID="2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par>
                                <p:cTn id="72" presetID="2" presetClass="entr" presetSubtype="2" fill="hold" grpId="0" nodeType="withEffect">
                                  <p:stCondLst>
                                    <p:cond delay="500"/>
                                  </p:stCondLst>
                                  <p:childTnLst>
                                    <p:set>
                                      <p:cBhvr>
                                        <p:cTn id="73" dur="1" fill="hold">
                                          <p:stCondLst>
                                            <p:cond delay="0"/>
                                          </p:stCondLst>
                                        </p:cTn>
                                        <p:tgtEl>
                                          <p:spTgt spid="43"/>
                                        </p:tgtEl>
                                        <p:attrNameLst>
                                          <p:attrName>style.visibility</p:attrName>
                                        </p:attrNameLst>
                                      </p:cBhvr>
                                      <p:to>
                                        <p:strVal val="visible"/>
                                      </p:to>
                                    </p:set>
                                    <p:anim calcmode="lin" valueType="num">
                                      <p:cBhvr additive="base">
                                        <p:cTn id="74" dur="500" fill="hold"/>
                                        <p:tgtEl>
                                          <p:spTgt spid="43"/>
                                        </p:tgtEl>
                                        <p:attrNameLst>
                                          <p:attrName>ppt_x</p:attrName>
                                        </p:attrNameLst>
                                      </p:cBhvr>
                                      <p:tavLst>
                                        <p:tav tm="0">
                                          <p:val>
                                            <p:strVal val="1+#ppt_w/2"/>
                                          </p:val>
                                        </p:tav>
                                        <p:tav tm="100000">
                                          <p:val>
                                            <p:strVal val="#ppt_x"/>
                                          </p:val>
                                        </p:tav>
                                      </p:tavLst>
                                    </p:anim>
                                    <p:anim calcmode="lin" valueType="num">
                                      <p:cBhvr additive="base">
                                        <p:cTn id="75" dur="500" fill="hold"/>
                                        <p:tgtEl>
                                          <p:spTgt spid="43"/>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500"/>
                                  </p:stCondLst>
                                  <p:childTnLst>
                                    <p:set>
                                      <p:cBhvr>
                                        <p:cTn id="77" dur="1" fill="hold">
                                          <p:stCondLst>
                                            <p:cond delay="0"/>
                                          </p:stCondLst>
                                        </p:cTn>
                                        <p:tgtEl>
                                          <p:spTgt spid="44"/>
                                        </p:tgtEl>
                                        <p:attrNameLst>
                                          <p:attrName>style.visibility</p:attrName>
                                        </p:attrNameLst>
                                      </p:cBhvr>
                                      <p:to>
                                        <p:strVal val="visible"/>
                                      </p:to>
                                    </p:set>
                                    <p:anim calcmode="lin" valueType="num">
                                      <p:cBhvr additive="base">
                                        <p:cTn id="78" dur="500" fill="hold"/>
                                        <p:tgtEl>
                                          <p:spTgt spid="44"/>
                                        </p:tgtEl>
                                        <p:attrNameLst>
                                          <p:attrName>ppt_x</p:attrName>
                                        </p:attrNameLst>
                                      </p:cBhvr>
                                      <p:tavLst>
                                        <p:tav tm="0">
                                          <p:val>
                                            <p:strVal val="1+#ppt_w/2"/>
                                          </p:val>
                                        </p:tav>
                                        <p:tav tm="100000">
                                          <p:val>
                                            <p:strVal val="#ppt_x"/>
                                          </p:val>
                                        </p:tav>
                                      </p:tavLst>
                                    </p:anim>
                                    <p:anim calcmode="lin" valueType="num">
                                      <p:cBhvr additive="base">
                                        <p:cTn id="79" dur="500" fill="hold"/>
                                        <p:tgtEl>
                                          <p:spTgt spid="44"/>
                                        </p:tgtEl>
                                        <p:attrNameLst>
                                          <p:attrName>ppt_y</p:attrName>
                                        </p:attrNameLst>
                                      </p:cBhvr>
                                      <p:tavLst>
                                        <p:tav tm="0">
                                          <p:val>
                                            <p:strVal val="#ppt_y"/>
                                          </p:val>
                                        </p:tav>
                                        <p:tav tm="100000">
                                          <p:val>
                                            <p:strVal val="#ppt_y"/>
                                          </p:val>
                                        </p:tav>
                                      </p:tavLst>
                                    </p:anim>
                                  </p:childTnLst>
                                </p:cTn>
                              </p:par>
                              <p:par>
                                <p:cTn id="80" presetID="31" presetClass="entr" presetSubtype="0" fill="hold" nodeType="withEffect">
                                  <p:stCondLst>
                                    <p:cond delay="500"/>
                                  </p:stCondLst>
                                  <p:childTnLst>
                                    <p:set>
                                      <p:cBhvr>
                                        <p:cTn id="81" dur="1" fill="hold">
                                          <p:stCondLst>
                                            <p:cond delay="0"/>
                                          </p:stCondLst>
                                        </p:cTn>
                                        <p:tgtEl>
                                          <p:spTgt spid="52"/>
                                        </p:tgtEl>
                                        <p:attrNameLst>
                                          <p:attrName>style.visibility</p:attrName>
                                        </p:attrNameLst>
                                      </p:cBhvr>
                                      <p:to>
                                        <p:strVal val="visible"/>
                                      </p:to>
                                    </p:set>
                                    <p:anim calcmode="lin" valueType="num">
                                      <p:cBhvr>
                                        <p:cTn id="82" dur="1000" fill="hold"/>
                                        <p:tgtEl>
                                          <p:spTgt spid="52"/>
                                        </p:tgtEl>
                                        <p:attrNameLst>
                                          <p:attrName>ppt_w</p:attrName>
                                        </p:attrNameLst>
                                      </p:cBhvr>
                                      <p:tavLst>
                                        <p:tav tm="0">
                                          <p:val>
                                            <p:fltVal val="0"/>
                                          </p:val>
                                        </p:tav>
                                        <p:tav tm="100000">
                                          <p:val>
                                            <p:strVal val="#ppt_w"/>
                                          </p:val>
                                        </p:tav>
                                      </p:tavLst>
                                    </p:anim>
                                    <p:anim calcmode="lin" valueType="num">
                                      <p:cBhvr>
                                        <p:cTn id="83" dur="1000" fill="hold"/>
                                        <p:tgtEl>
                                          <p:spTgt spid="52"/>
                                        </p:tgtEl>
                                        <p:attrNameLst>
                                          <p:attrName>ppt_h</p:attrName>
                                        </p:attrNameLst>
                                      </p:cBhvr>
                                      <p:tavLst>
                                        <p:tav tm="0">
                                          <p:val>
                                            <p:fltVal val="0"/>
                                          </p:val>
                                        </p:tav>
                                        <p:tav tm="100000">
                                          <p:val>
                                            <p:strVal val="#ppt_h"/>
                                          </p:val>
                                        </p:tav>
                                      </p:tavLst>
                                    </p:anim>
                                    <p:anim calcmode="lin" valueType="num">
                                      <p:cBhvr>
                                        <p:cTn id="84" dur="1000" fill="hold"/>
                                        <p:tgtEl>
                                          <p:spTgt spid="52"/>
                                        </p:tgtEl>
                                        <p:attrNameLst>
                                          <p:attrName>style.rotation</p:attrName>
                                        </p:attrNameLst>
                                      </p:cBhvr>
                                      <p:tavLst>
                                        <p:tav tm="0">
                                          <p:val>
                                            <p:fltVal val="90"/>
                                          </p:val>
                                        </p:tav>
                                        <p:tav tm="100000">
                                          <p:val>
                                            <p:fltVal val="0"/>
                                          </p:val>
                                        </p:tav>
                                      </p:tavLst>
                                    </p:anim>
                                    <p:animEffect transition="in" filter="fade">
                                      <p:cBhvr>
                                        <p:cTn id="85" dur="1000"/>
                                        <p:tgtEl>
                                          <p:spTgt spid="52"/>
                                        </p:tgtEl>
                                      </p:cBhvr>
                                    </p:animEffect>
                                  </p:childTnLst>
                                </p:cTn>
                              </p:par>
                              <p:par>
                                <p:cTn id="86" presetID="41" presetClass="entr" presetSubtype="0" fill="hold" grpId="0" nodeType="withEffect">
                                  <p:stCondLst>
                                    <p:cond delay="1000"/>
                                  </p:stCondLst>
                                  <p:iterate type="lt">
                                    <p:tmPct val="10000"/>
                                  </p:iterate>
                                  <p:childTnLst>
                                    <p:set>
                                      <p:cBhvr>
                                        <p:cTn id="87" dur="1" fill="hold">
                                          <p:stCondLst>
                                            <p:cond delay="0"/>
                                          </p:stCondLst>
                                        </p:cTn>
                                        <p:tgtEl>
                                          <p:spTgt spid="55"/>
                                        </p:tgtEl>
                                        <p:attrNameLst>
                                          <p:attrName>style.visibility</p:attrName>
                                        </p:attrNameLst>
                                      </p:cBhvr>
                                      <p:to>
                                        <p:strVal val="visible"/>
                                      </p:to>
                                    </p:set>
                                    <p:anim calcmode="lin" valueType="num">
                                      <p:cBhvr>
                                        <p:cTn id="88" dur="10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9" dur="1000" fill="hold"/>
                                        <p:tgtEl>
                                          <p:spTgt spid="55"/>
                                        </p:tgtEl>
                                        <p:attrNameLst>
                                          <p:attrName>ppt_y</p:attrName>
                                        </p:attrNameLst>
                                      </p:cBhvr>
                                      <p:tavLst>
                                        <p:tav tm="0">
                                          <p:val>
                                            <p:strVal val="#ppt_y"/>
                                          </p:val>
                                        </p:tav>
                                        <p:tav tm="100000">
                                          <p:val>
                                            <p:strVal val="#ppt_y"/>
                                          </p:val>
                                        </p:tav>
                                      </p:tavLst>
                                    </p:anim>
                                    <p:anim calcmode="lin" valueType="num">
                                      <p:cBhvr>
                                        <p:cTn id="90" dur="10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91" dur="10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92" dur="1000" tmFilter="0,0; .5, 1; 1, 1"/>
                                        <p:tgtEl>
                                          <p:spTgt spid="55"/>
                                        </p:tgtEl>
                                      </p:cBhvr>
                                    </p:animEffect>
                                  </p:childTnLst>
                                </p:cTn>
                              </p:par>
                            </p:childTnLst>
                          </p:cTn>
                        </p:par>
                        <p:par>
                          <p:cTn id="93" fill="hold">
                            <p:stCondLst>
                              <p:cond delay="8299"/>
                            </p:stCondLst>
                            <p:childTnLst>
                              <p:par>
                                <p:cTn id="94" presetID="22" presetClass="entr" presetSubtype="8" fill="hold"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par>
                                <p:cTn id="97" presetID="2" presetClass="entr" presetSubtype="2" fill="hold" grpId="0" nodeType="withEffect">
                                  <p:stCondLst>
                                    <p:cond delay="500"/>
                                  </p:stCondLst>
                                  <p:childTnLst>
                                    <p:set>
                                      <p:cBhvr>
                                        <p:cTn id="98" dur="1" fill="hold">
                                          <p:stCondLst>
                                            <p:cond delay="0"/>
                                          </p:stCondLst>
                                        </p:cTn>
                                        <p:tgtEl>
                                          <p:spTgt spid="50"/>
                                        </p:tgtEl>
                                        <p:attrNameLst>
                                          <p:attrName>style.visibility</p:attrName>
                                        </p:attrNameLst>
                                      </p:cBhvr>
                                      <p:to>
                                        <p:strVal val="visible"/>
                                      </p:to>
                                    </p:set>
                                    <p:anim calcmode="lin" valueType="num">
                                      <p:cBhvr additive="base">
                                        <p:cTn id="99" dur="500" fill="hold"/>
                                        <p:tgtEl>
                                          <p:spTgt spid="50"/>
                                        </p:tgtEl>
                                        <p:attrNameLst>
                                          <p:attrName>ppt_x</p:attrName>
                                        </p:attrNameLst>
                                      </p:cBhvr>
                                      <p:tavLst>
                                        <p:tav tm="0">
                                          <p:val>
                                            <p:strVal val="1+#ppt_w/2"/>
                                          </p:val>
                                        </p:tav>
                                        <p:tav tm="100000">
                                          <p:val>
                                            <p:strVal val="#ppt_x"/>
                                          </p:val>
                                        </p:tav>
                                      </p:tavLst>
                                    </p:anim>
                                    <p:anim calcmode="lin" valueType="num">
                                      <p:cBhvr additive="base">
                                        <p:cTn id="100" dur="500" fill="hold"/>
                                        <p:tgtEl>
                                          <p:spTgt spid="50"/>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500"/>
                                  </p:stCondLst>
                                  <p:childTnLst>
                                    <p:set>
                                      <p:cBhvr>
                                        <p:cTn id="102" dur="1" fill="hold">
                                          <p:stCondLst>
                                            <p:cond delay="0"/>
                                          </p:stCondLst>
                                        </p:cTn>
                                        <p:tgtEl>
                                          <p:spTgt spid="51"/>
                                        </p:tgtEl>
                                        <p:attrNameLst>
                                          <p:attrName>style.visibility</p:attrName>
                                        </p:attrNameLst>
                                      </p:cBhvr>
                                      <p:to>
                                        <p:strVal val="visible"/>
                                      </p:to>
                                    </p:set>
                                    <p:anim calcmode="lin" valueType="num">
                                      <p:cBhvr additive="base">
                                        <p:cTn id="103" dur="500" fill="hold"/>
                                        <p:tgtEl>
                                          <p:spTgt spid="51"/>
                                        </p:tgtEl>
                                        <p:attrNameLst>
                                          <p:attrName>ppt_x</p:attrName>
                                        </p:attrNameLst>
                                      </p:cBhvr>
                                      <p:tavLst>
                                        <p:tav tm="0">
                                          <p:val>
                                            <p:strVal val="1+#ppt_w/2"/>
                                          </p:val>
                                        </p:tav>
                                        <p:tav tm="100000">
                                          <p:val>
                                            <p:strVal val="#ppt_x"/>
                                          </p:val>
                                        </p:tav>
                                      </p:tavLst>
                                    </p:anim>
                                    <p:anim calcmode="lin" valueType="num">
                                      <p:cBhvr additive="base">
                                        <p:cTn id="104"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P spid="16" grpId="0" animBg="1"/>
      <p:bldP spid="36" grpId="0"/>
      <p:bldP spid="37" grpId="0"/>
      <p:bldP spid="41" grpId="0"/>
      <p:bldP spid="43" grpId="0"/>
      <p:bldP spid="44" grpId="0"/>
      <p:bldP spid="48" grpId="0"/>
      <p:bldP spid="50" grpId="0"/>
      <p:bldP spid="51" grpId="0"/>
      <p:bldP spid="5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8" y="243662"/>
            <a:ext cx="2664295" cy="375920"/>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学好合同法的建议</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矩形 3"/>
          <p:cNvSpPr>
            <a:spLocks noChangeArrowheads="1"/>
          </p:cNvSpPr>
          <p:nvPr/>
        </p:nvSpPr>
        <p:spPr bwMode="auto">
          <a:xfrm>
            <a:off x="10947599" y="274445"/>
            <a:ext cx="370568"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cs typeface="Arial" panose="020B0604020202020204" pitchFamily="34" charset="0"/>
              </a:rPr>
              <a:t>21</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1849115" y="2765062"/>
            <a:ext cx="2664296" cy="2765650"/>
          </a:xfrm>
          <a:prstGeom prst="roundRect">
            <a:avLst/>
          </a:prstGeom>
          <a:noFill/>
          <a:ln w="12700">
            <a:solidFill>
              <a:srgbClr val="0973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7"/>
          <p:cNvSpPr>
            <a:spLocks noChangeArrowheads="1"/>
          </p:cNvSpPr>
          <p:nvPr/>
        </p:nvSpPr>
        <p:spPr bwMode="auto">
          <a:xfrm>
            <a:off x="1974593" y="3364980"/>
            <a:ext cx="2466810" cy="135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对国际贸易法有了概括了解后，就要进入各章节具体内容学习，在学习中要掌握重点和要点。所谓重点和要点就是考试说明中要求掌握和理解的内容。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2409141" y="1476152"/>
            <a:ext cx="1515073" cy="1515073"/>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ndParaRPr>
            </a:p>
          </p:txBody>
        </p:sp>
      </p:grpSp>
      <p:sp>
        <p:nvSpPr>
          <p:cNvPr id="50" name="TextBox 49"/>
          <p:cNvSpPr txBox="1"/>
          <p:nvPr/>
        </p:nvSpPr>
        <p:spPr>
          <a:xfrm>
            <a:off x="2406003" y="1775419"/>
            <a:ext cx="1443297" cy="830997"/>
          </a:xfrm>
          <a:prstGeom prst="rect">
            <a:avLst/>
          </a:prstGeom>
          <a:noFill/>
        </p:spPr>
        <p:txBody>
          <a:bodyPr wrap="square" rtlCol="0">
            <a:spAutoFit/>
          </a:bodyPr>
          <a:lstStyle/>
          <a:p>
            <a:pPr algn="ctr"/>
            <a:r>
              <a:rPr lang="zh-CN" altLang="en-US" sz="2400" b="1" dirty="0">
                <a:solidFill>
                  <a:srgbClr val="0973DD"/>
                </a:solidFill>
                <a:latin typeface="微软雅黑" panose="020B0503020204020204" pitchFamily="34" charset="-122"/>
                <a:ea typeface="微软雅黑" panose="020B0503020204020204" pitchFamily="34" charset="-122"/>
              </a:rPr>
              <a:t>掌握各章重点</a:t>
            </a:r>
            <a:endParaRPr lang="zh-CN" altLang="en-US" sz="2400" b="1" dirty="0">
              <a:solidFill>
                <a:srgbClr val="0973DD"/>
              </a:solidFill>
              <a:latin typeface="微软雅黑" panose="020B0503020204020204" pitchFamily="34" charset="-122"/>
              <a:ea typeface="微软雅黑" panose="020B0503020204020204" pitchFamily="34" charset="-122"/>
            </a:endParaRPr>
          </a:p>
        </p:txBody>
      </p:sp>
      <p:grpSp>
        <p:nvGrpSpPr>
          <p:cNvPr id="51" name="组合 50"/>
          <p:cNvGrpSpPr/>
          <p:nvPr/>
        </p:nvGrpSpPr>
        <p:grpSpPr>
          <a:xfrm>
            <a:off x="3484905" y="2328486"/>
            <a:ext cx="812482" cy="812482"/>
            <a:chOff x="304800" y="673100"/>
            <a:chExt cx="4000500" cy="4000500"/>
          </a:xfrm>
          <a:effectLst>
            <a:outerShdw blurRad="317500" dist="1905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53" name="椭圆 52"/>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sp>
        <p:nvSpPr>
          <p:cNvPr id="54" name="TextBox 53"/>
          <p:cNvSpPr txBox="1"/>
          <p:nvPr/>
        </p:nvSpPr>
        <p:spPr>
          <a:xfrm>
            <a:off x="3517537" y="2472502"/>
            <a:ext cx="747218" cy="523220"/>
          </a:xfrm>
          <a:prstGeom prst="rect">
            <a:avLst/>
          </a:prstGeom>
          <a:noFill/>
        </p:spPr>
        <p:txBody>
          <a:bodyPr wrap="square" rtlCol="0">
            <a:spAutoFit/>
          </a:bodyPr>
          <a:lstStyle/>
          <a:p>
            <a:pPr algn="ctr"/>
            <a:r>
              <a:rPr lang="en-US" altLang="zh-CN" sz="2800" b="1">
                <a:solidFill>
                  <a:srgbClr val="0973DD"/>
                </a:solidFill>
                <a:latin typeface="Impact MT Std" pitchFamily="34" charset="0"/>
                <a:ea typeface="微软雅黑" panose="020B0503020204020204" pitchFamily="34" charset="-122"/>
              </a:rPr>
              <a:t>01</a:t>
            </a:r>
            <a:endParaRPr lang="zh-CN" altLang="en-US" sz="2800" b="1" dirty="0">
              <a:solidFill>
                <a:srgbClr val="0973DD"/>
              </a:solidFill>
              <a:latin typeface="Impact MT Std" pitchFamily="34" charset="0"/>
              <a:ea typeface="微软雅黑" panose="020B0503020204020204" pitchFamily="34" charset="-122"/>
            </a:endParaRPr>
          </a:p>
        </p:txBody>
      </p:sp>
      <p:sp>
        <p:nvSpPr>
          <p:cNvPr id="55" name="圆角矩形 54"/>
          <p:cNvSpPr/>
          <p:nvPr/>
        </p:nvSpPr>
        <p:spPr>
          <a:xfrm>
            <a:off x="4729435" y="2773694"/>
            <a:ext cx="2664296" cy="2765650"/>
          </a:xfrm>
          <a:prstGeom prst="roundRect">
            <a:avLst/>
          </a:prstGeom>
          <a:noFill/>
          <a:ln w="12700">
            <a:solidFill>
              <a:srgbClr val="0973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47"/>
          <p:cNvSpPr>
            <a:spLocks noChangeArrowheads="1"/>
          </p:cNvSpPr>
          <p:nvPr/>
        </p:nvSpPr>
        <p:spPr bwMode="auto">
          <a:xfrm>
            <a:off x="4854913" y="3373612"/>
            <a:ext cx="2466810" cy="157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作业通常都是各章节的重点内容。做好作业不仅能帮助你掌握好重点内容，而且有助于加深对所学内容的记忆和理解。是对我们学校效果的最好检验方式。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5289461" y="1484784"/>
            <a:ext cx="1515073" cy="1515073"/>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ndParaRPr>
            </a:p>
          </p:txBody>
        </p:sp>
      </p:grpSp>
      <p:sp>
        <p:nvSpPr>
          <p:cNvPr id="60" name="TextBox 59"/>
          <p:cNvSpPr txBox="1"/>
          <p:nvPr/>
        </p:nvSpPr>
        <p:spPr>
          <a:xfrm>
            <a:off x="5364375" y="1808820"/>
            <a:ext cx="1443297" cy="830997"/>
          </a:xfrm>
          <a:prstGeom prst="rect">
            <a:avLst/>
          </a:prstGeom>
          <a:noFill/>
        </p:spPr>
        <p:txBody>
          <a:bodyPr wrap="square" rtlCol="0">
            <a:spAutoFit/>
          </a:bodyPr>
          <a:lstStyle/>
          <a:p>
            <a:pPr algn="ctr"/>
            <a:r>
              <a:rPr lang="zh-CN" altLang="en-US" sz="2400" b="1" dirty="0">
                <a:solidFill>
                  <a:srgbClr val="0973DD"/>
                </a:solidFill>
                <a:latin typeface="微软雅黑" panose="020B0503020204020204" pitchFamily="34" charset="-122"/>
                <a:ea typeface="微软雅黑" panose="020B0503020204020204" pitchFamily="34" charset="-122"/>
              </a:rPr>
              <a:t>认真完成作业</a:t>
            </a:r>
            <a:endParaRPr lang="zh-CN" altLang="en-US" sz="2400" b="1" dirty="0">
              <a:solidFill>
                <a:srgbClr val="0973DD"/>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6365225" y="2337118"/>
            <a:ext cx="812482" cy="812482"/>
            <a:chOff x="304800" y="673100"/>
            <a:chExt cx="4000500" cy="4000500"/>
          </a:xfrm>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63" name="椭圆 62"/>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sp>
        <p:nvSpPr>
          <p:cNvPr id="64" name="TextBox 63"/>
          <p:cNvSpPr txBox="1"/>
          <p:nvPr/>
        </p:nvSpPr>
        <p:spPr>
          <a:xfrm>
            <a:off x="6397857" y="2481134"/>
            <a:ext cx="747218" cy="523220"/>
          </a:xfrm>
          <a:prstGeom prst="rect">
            <a:avLst/>
          </a:prstGeom>
          <a:noFill/>
        </p:spPr>
        <p:txBody>
          <a:bodyPr wrap="square" rtlCol="0">
            <a:spAutoFit/>
          </a:bodyPr>
          <a:lstStyle/>
          <a:p>
            <a:pPr algn="ctr"/>
            <a:r>
              <a:rPr lang="en-US" altLang="zh-CN" sz="2800" b="1">
                <a:solidFill>
                  <a:srgbClr val="0973DD"/>
                </a:solidFill>
                <a:latin typeface="Impact MT Std" pitchFamily="34" charset="0"/>
                <a:ea typeface="微软雅黑" panose="020B0503020204020204" pitchFamily="34" charset="-122"/>
              </a:rPr>
              <a:t>02</a:t>
            </a:r>
            <a:endParaRPr lang="zh-CN" altLang="en-US" sz="2800" b="1" dirty="0">
              <a:solidFill>
                <a:srgbClr val="0973DD"/>
              </a:solidFill>
              <a:latin typeface="Impact MT Std" pitchFamily="34" charset="0"/>
              <a:ea typeface="微软雅黑" panose="020B0503020204020204" pitchFamily="34" charset="-122"/>
            </a:endParaRPr>
          </a:p>
        </p:txBody>
      </p:sp>
      <p:sp>
        <p:nvSpPr>
          <p:cNvPr id="65" name="圆角矩形 64"/>
          <p:cNvSpPr/>
          <p:nvPr/>
        </p:nvSpPr>
        <p:spPr>
          <a:xfrm>
            <a:off x="7609755" y="2773694"/>
            <a:ext cx="2664296" cy="2765650"/>
          </a:xfrm>
          <a:prstGeom prst="roundRect">
            <a:avLst/>
          </a:prstGeom>
          <a:noFill/>
          <a:ln w="12700">
            <a:solidFill>
              <a:srgbClr val="0973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47"/>
          <p:cNvSpPr>
            <a:spLocks noChangeArrowheads="1"/>
          </p:cNvSpPr>
          <p:nvPr/>
        </p:nvSpPr>
        <p:spPr bwMode="auto">
          <a:xfrm>
            <a:off x="7735233" y="3373612"/>
            <a:ext cx="2466810" cy="929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学好国际贸易法还应多阅读其他辅助资料。如有关的经典案例，说法节目和报刊杂志等，以拓展知识面，获取新的知识。</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7" name="组合 66"/>
          <p:cNvGrpSpPr/>
          <p:nvPr/>
        </p:nvGrpSpPr>
        <p:grpSpPr>
          <a:xfrm>
            <a:off x="8169781" y="1484784"/>
            <a:ext cx="1515073" cy="1515073"/>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ndParaRPr>
            </a:p>
          </p:txBody>
        </p:sp>
        <p:sp>
          <p:nvSpPr>
            <p:cNvPr id="69" name="椭圆 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ndParaRPr>
            </a:p>
          </p:txBody>
        </p:sp>
      </p:grpSp>
      <p:sp>
        <p:nvSpPr>
          <p:cNvPr id="70" name="TextBox 69"/>
          <p:cNvSpPr txBox="1"/>
          <p:nvPr/>
        </p:nvSpPr>
        <p:spPr>
          <a:xfrm>
            <a:off x="8244695" y="1808820"/>
            <a:ext cx="1443297" cy="830997"/>
          </a:xfrm>
          <a:prstGeom prst="rect">
            <a:avLst/>
          </a:prstGeom>
          <a:noFill/>
        </p:spPr>
        <p:txBody>
          <a:bodyPr wrap="square" rtlCol="0">
            <a:spAutoFit/>
          </a:bodyPr>
          <a:lstStyle/>
          <a:p>
            <a:pPr algn="ctr"/>
            <a:r>
              <a:rPr lang="zh-CN" altLang="en-US" sz="2400" b="1" dirty="0">
                <a:solidFill>
                  <a:srgbClr val="0973DD"/>
                </a:solidFill>
                <a:latin typeface="微软雅黑" panose="020B0503020204020204" pitchFamily="34" charset="-122"/>
                <a:ea typeface="微软雅黑" panose="020B0503020204020204" pitchFamily="34" charset="-122"/>
              </a:rPr>
              <a:t>阅读辅助资料</a:t>
            </a:r>
            <a:endParaRPr lang="zh-CN" altLang="en-US" sz="2400" b="1" dirty="0">
              <a:solidFill>
                <a:srgbClr val="0973DD"/>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9245545" y="2337118"/>
            <a:ext cx="812482" cy="812482"/>
            <a:chOff x="304800" y="673100"/>
            <a:chExt cx="4000500" cy="4000500"/>
          </a:xfrm>
          <a:effectLst>
            <a:outerShdw blurRad="317500" dist="1905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73" name="椭圆 72"/>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sp>
        <p:nvSpPr>
          <p:cNvPr id="74" name="TextBox 73"/>
          <p:cNvSpPr txBox="1"/>
          <p:nvPr/>
        </p:nvSpPr>
        <p:spPr>
          <a:xfrm>
            <a:off x="9278177" y="2481134"/>
            <a:ext cx="747218" cy="523220"/>
          </a:xfrm>
          <a:prstGeom prst="rect">
            <a:avLst/>
          </a:prstGeom>
          <a:noFill/>
        </p:spPr>
        <p:txBody>
          <a:bodyPr wrap="square" rtlCol="0">
            <a:spAutoFit/>
          </a:bodyPr>
          <a:lstStyle/>
          <a:p>
            <a:pPr algn="ctr"/>
            <a:r>
              <a:rPr lang="en-US" altLang="zh-CN" sz="2800" b="1">
                <a:solidFill>
                  <a:srgbClr val="0973DD"/>
                </a:solidFill>
                <a:latin typeface="Impact MT Std" pitchFamily="34" charset="0"/>
                <a:ea typeface="微软雅黑" panose="020B0503020204020204" pitchFamily="34" charset="-122"/>
              </a:rPr>
              <a:t>03</a:t>
            </a:r>
            <a:endParaRPr lang="zh-CN" altLang="en-US" sz="2800" b="1" dirty="0">
              <a:solidFill>
                <a:srgbClr val="0973DD"/>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50"/>
                                        </p:tgtEl>
                                        <p:attrNameLst>
                                          <p:attrName>style.visibility</p:attrName>
                                        </p:attrNameLst>
                                      </p:cBhvr>
                                      <p:to>
                                        <p:strVal val="visible"/>
                                      </p:to>
                                    </p:set>
                                    <p:anim calcmode="lin" valueType="num">
                                      <p:cBhvr>
                                        <p:cTn id="34" dur="10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35" dur="1000" fill="hold"/>
                                        <p:tgtEl>
                                          <p:spTgt spid="50"/>
                                        </p:tgtEl>
                                        <p:attrNameLst>
                                          <p:attrName>ppt_y</p:attrName>
                                        </p:attrNameLst>
                                      </p:cBhvr>
                                      <p:tavLst>
                                        <p:tav tm="0">
                                          <p:val>
                                            <p:strVal val="#ppt_y"/>
                                          </p:val>
                                        </p:tav>
                                        <p:tav tm="100000">
                                          <p:val>
                                            <p:strVal val="#ppt_y"/>
                                          </p:val>
                                        </p:tav>
                                      </p:tavLst>
                                    </p:anim>
                                    <p:anim calcmode="lin" valueType="num">
                                      <p:cBhvr>
                                        <p:cTn id="36" dur="10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37" dur="10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8" dur="1000" tmFilter="0,0; .5, 1; 1, 1"/>
                                        <p:tgtEl>
                                          <p:spTgt spid="50"/>
                                        </p:tgtEl>
                                      </p:cBhvr>
                                    </p:animEffect>
                                  </p:childTnLst>
                                </p:cTn>
                              </p:par>
                              <p:par>
                                <p:cTn id="39" presetID="31" presetClass="entr" presetSubtype="0" fill="hold" nodeType="withEffect">
                                  <p:stCondLst>
                                    <p:cond delay="500"/>
                                  </p:stCondLst>
                                  <p:childTnLst>
                                    <p:set>
                                      <p:cBhvr>
                                        <p:cTn id="40" dur="1" fill="hold">
                                          <p:stCondLst>
                                            <p:cond delay="0"/>
                                          </p:stCondLst>
                                        </p:cTn>
                                        <p:tgtEl>
                                          <p:spTgt spid="51"/>
                                        </p:tgtEl>
                                        <p:attrNameLst>
                                          <p:attrName>style.visibility</p:attrName>
                                        </p:attrNameLst>
                                      </p:cBhvr>
                                      <p:to>
                                        <p:strVal val="visible"/>
                                      </p:to>
                                    </p:set>
                                    <p:anim calcmode="lin" valueType="num">
                                      <p:cBhvr>
                                        <p:cTn id="41" dur="1000" fill="hold"/>
                                        <p:tgtEl>
                                          <p:spTgt spid="51"/>
                                        </p:tgtEl>
                                        <p:attrNameLst>
                                          <p:attrName>ppt_w</p:attrName>
                                        </p:attrNameLst>
                                      </p:cBhvr>
                                      <p:tavLst>
                                        <p:tav tm="0">
                                          <p:val>
                                            <p:fltVal val="0"/>
                                          </p:val>
                                        </p:tav>
                                        <p:tav tm="100000">
                                          <p:val>
                                            <p:strVal val="#ppt_w"/>
                                          </p:val>
                                        </p:tav>
                                      </p:tavLst>
                                    </p:anim>
                                    <p:anim calcmode="lin" valueType="num">
                                      <p:cBhvr>
                                        <p:cTn id="42" dur="1000" fill="hold"/>
                                        <p:tgtEl>
                                          <p:spTgt spid="51"/>
                                        </p:tgtEl>
                                        <p:attrNameLst>
                                          <p:attrName>ppt_h</p:attrName>
                                        </p:attrNameLst>
                                      </p:cBhvr>
                                      <p:tavLst>
                                        <p:tav tm="0">
                                          <p:val>
                                            <p:fltVal val="0"/>
                                          </p:val>
                                        </p:tav>
                                        <p:tav tm="100000">
                                          <p:val>
                                            <p:strVal val="#ppt_h"/>
                                          </p:val>
                                        </p:tav>
                                      </p:tavLst>
                                    </p:anim>
                                    <p:anim calcmode="lin" valueType="num">
                                      <p:cBhvr>
                                        <p:cTn id="43" dur="1000" fill="hold"/>
                                        <p:tgtEl>
                                          <p:spTgt spid="51"/>
                                        </p:tgtEl>
                                        <p:attrNameLst>
                                          <p:attrName>style.rotation</p:attrName>
                                        </p:attrNameLst>
                                      </p:cBhvr>
                                      <p:tavLst>
                                        <p:tav tm="0">
                                          <p:val>
                                            <p:fltVal val="90"/>
                                          </p:val>
                                        </p:tav>
                                        <p:tav tm="100000">
                                          <p:val>
                                            <p:fltVal val="0"/>
                                          </p:val>
                                        </p:tav>
                                      </p:tavLst>
                                    </p:anim>
                                    <p:animEffect transition="in" filter="fade">
                                      <p:cBhvr>
                                        <p:cTn id="44" dur="1000"/>
                                        <p:tgtEl>
                                          <p:spTgt spid="51"/>
                                        </p:tgtEl>
                                      </p:cBhvr>
                                    </p:animEffect>
                                  </p:childTnLst>
                                </p:cTn>
                              </p:par>
                              <p:par>
                                <p:cTn id="45" presetID="41" presetClass="entr" presetSubtype="0" fill="hold" grpId="0" nodeType="withEffect">
                                  <p:stCondLst>
                                    <p:cond delay="1000"/>
                                  </p:stCondLst>
                                  <p:iterate type="lt">
                                    <p:tmPct val="10000"/>
                                  </p:iterate>
                                  <p:childTnLst>
                                    <p:set>
                                      <p:cBhvr>
                                        <p:cTn id="46" dur="1" fill="hold">
                                          <p:stCondLst>
                                            <p:cond delay="0"/>
                                          </p:stCondLst>
                                        </p:cTn>
                                        <p:tgtEl>
                                          <p:spTgt spid="54"/>
                                        </p:tgtEl>
                                        <p:attrNameLst>
                                          <p:attrName>style.visibility</p:attrName>
                                        </p:attrNameLst>
                                      </p:cBhvr>
                                      <p:to>
                                        <p:strVal val="visible"/>
                                      </p:to>
                                    </p:set>
                                    <p:anim calcmode="lin" valueType="num">
                                      <p:cBhvr>
                                        <p:cTn id="47" dur="10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48" dur="1000" fill="hold"/>
                                        <p:tgtEl>
                                          <p:spTgt spid="54"/>
                                        </p:tgtEl>
                                        <p:attrNameLst>
                                          <p:attrName>ppt_y</p:attrName>
                                        </p:attrNameLst>
                                      </p:cBhvr>
                                      <p:tavLst>
                                        <p:tav tm="0">
                                          <p:val>
                                            <p:strVal val="#ppt_y"/>
                                          </p:val>
                                        </p:tav>
                                        <p:tav tm="100000">
                                          <p:val>
                                            <p:strVal val="#ppt_y"/>
                                          </p:val>
                                        </p:tav>
                                      </p:tavLst>
                                    </p:anim>
                                    <p:anim calcmode="lin" valueType="num">
                                      <p:cBhvr>
                                        <p:cTn id="49" dur="10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50" dur="10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1000" tmFilter="0,0; .5, 1; 1, 1"/>
                                        <p:tgtEl>
                                          <p:spTgt spid="54"/>
                                        </p:tgtEl>
                                      </p:cBhvr>
                                    </p:animEffect>
                                  </p:childTnLst>
                                </p:cTn>
                              </p:par>
                            </p:childTnLst>
                          </p:cTn>
                        </p:par>
                        <p:par>
                          <p:cTn id="52" fill="hold">
                            <p:stCondLst>
                              <p:cond delay="4599"/>
                            </p:stCondLst>
                            <p:childTnLst>
                              <p:par>
                                <p:cTn id="53" presetID="2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500"/>
                                        <p:tgtEl>
                                          <p:spTgt spid="45"/>
                                        </p:tgtEl>
                                      </p:cBhvr>
                                    </p:animEffect>
                                  </p:childTnLst>
                                </p:cTn>
                              </p:par>
                            </p:childTnLst>
                          </p:cTn>
                        </p:par>
                        <p:par>
                          <p:cTn id="56" fill="hold">
                            <p:stCondLst>
                              <p:cond delay="5099"/>
                            </p:stCondLst>
                            <p:childTnLst>
                              <p:par>
                                <p:cTn id="57" presetID="53" presetClass="entr" presetSubtype="16"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childTnLst>
                          </p:cTn>
                        </p:par>
                        <p:par>
                          <p:cTn id="62" fill="hold">
                            <p:stCondLst>
                              <p:cond delay="5599"/>
                            </p:stCondLst>
                            <p:childTnLst>
                              <p:par>
                                <p:cTn id="63" presetID="2" presetClass="entr" presetSubtype="4"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additive="base">
                                        <p:cTn id="65" dur="500" fill="hold"/>
                                        <p:tgtEl>
                                          <p:spTgt spid="57"/>
                                        </p:tgtEl>
                                        <p:attrNameLst>
                                          <p:attrName>ppt_x</p:attrName>
                                        </p:attrNameLst>
                                      </p:cBhvr>
                                      <p:tavLst>
                                        <p:tav tm="0">
                                          <p:val>
                                            <p:strVal val="#ppt_x"/>
                                          </p:val>
                                        </p:tav>
                                        <p:tav tm="100000">
                                          <p:val>
                                            <p:strVal val="#ppt_x"/>
                                          </p:val>
                                        </p:tav>
                                      </p:tavLst>
                                    </p:anim>
                                    <p:anim calcmode="lin" valueType="num">
                                      <p:cBhvr additive="base">
                                        <p:cTn id="66" dur="500" fill="hold"/>
                                        <p:tgtEl>
                                          <p:spTgt spid="57"/>
                                        </p:tgtEl>
                                        <p:attrNameLst>
                                          <p:attrName>ppt_y</p:attrName>
                                        </p:attrNameLst>
                                      </p:cBhvr>
                                      <p:tavLst>
                                        <p:tav tm="0">
                                          <p:val>
                                            <p:strVal val="1+#ppt_h/2"/>
                                          </p:val>
                                        </p:tav>
                                        <p:tav tm="100000">
                                          <p:val>
                                            <p:strVal val="#ppt_y"/>
                                          </p:val>
                                        </p:tav>
                                      </p:tavLst>
                                    </p:anim>
                                  </p:childTnLst>
                                </p:cTn>
                              </p:par>
                            </p:childTnLst>
                          </p:cTn>
                        </p:par>
                        <p:par>
                          <p:cTn id="67" fill="hold">
                            <p:stCondLst>
                              <p:cond delay="6099"/>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60"/>
                                        </p:tgtEl>
                                        <p:attrNameLst>
                                          <p:attrName>style.visibility</p:attrName>
                                        </p:attrNameLst>
                                      </p:cBhvr>
                                      <p:to>
                                        <p:strVal val="visible"/>
                                      </p:to>
                                    </p:set>
                                    <p:anim calcmode="lin" valueType="num">
                                      <p:cBhvr>
                                        <p:cTn id="70" dur="10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71" dur="1000" fill="hold"/>
                                        <p:tgtEl>
                                          <p:spTgt spid="60"/>
                                        </p:tgtEl>
                                        <p:attrNameLst>
                                          <p:attrName>ppt_y</p:attrName>
                                        </p:attrNameLst>
                                      </p:cBhvr>
                                      <p:tavLst>
                                        <p:tav tm="0">
                                          <p:val>
                                            <p:strVal val="#ppt_y"/>
                                          </p:val>
                                        </p:tav>
                                        <p:tav tm="100000">
                                          <p:val>
                                            <p:strVal val="#ppt_y"/>
                                          </p:val>
                                        </p:tav>
                                      </p:tavLst>
                                    </p:anim>
                                    <p:anim calcmode="lin" valueType="num">
                                      <p:cBhvr>
                                        <p:cTn id="72" dur="10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73" dur="10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74" dur="1000" tmFilter="0,0; .5, 1; 1, 1"/>
                                        <p:tgtEl>
                                          <p:spTgt spid="60"/>
                                        </p:tgtEl>
                                      </p:cBhvr>
                                    </p:animEffect>
                                  </p:childTnLst>
                                </p:cTn>
                              </p:par>
                              <p:par>
                                <p:cTn id="75" presetID="31" presetClass="entr" presetSubtype="0" fill="hold" nodeType="withEffect">
                                  <p:stCondLst>
                                    <p:cond delay="500"/>
                                  </p:stCondLst>
                                  <p:childTnLst>
                                    <p:set>
                                      <p:cBhvr>
                                        <p:cTn id="76" dur="1" fill="hold">
                                          <p:stCondLst>
                                            <p:cond delay="0"/>
                                          </p:stCondLst>
                                        </p:cTn>
                                        <p:tgtEl>
                                          <p:spTgt spid="61"/>
                                        </p:tgtEl>
                                        <p:attrNameLst>
                                          <p:attrName>style.visibility</p:attrName>
                                        </p:attrNameLst>
                                      </p:cBhvr>
                                      <p:to>
                                        <p:strVal val="visible"/>
                                      </p:to>
                                    </p:set>
                                    <p:anim calcmode="lin" valueType="num">
                                      <p:cBhvr>
                                        <p:cTn id="77" dur="1000" fill="hold"/>
                                        <p:tgtEl>
                                          <p:spTgt spid="61"/>
                                        </p:tgtEl>
                                        <p:attrNameLst>
                                          <p:attrName>ppt_w</p:attrName>
                                        </p:attrNameLst>
                                      </p:cBhvr>
                                      <p:tavLst>
                                        <p:tav tm="0">
                                          <p:val>
                                            <p:fltVal val="0"/>
                                          </p:val>
                                        </p:tav>
                                        <p:tav tm="100000">
                                          <p:val>
                                            <p:strVal val="#ppt_w"/>
                                          </p:val>
                                        </p:tav>
                                      </p:tavLst>
                                    </p:anim>
                                    <p:anim calcmode="lin" valueType="num">
                                      <p:cBhvr>
                                        <p:cTn id="78" dur="1000" fill="hold"/>
                                        <p:tgtEl>
                                          <p:spTgt spid="61"/>
                                        </p:tgtEl>
                                        <p:attrNameLst>
                                          <p:attrName>ppt_h</p:attrName>
                                        </p:attrNameLst>
                                      </p:cBhvr>
                                      <p:tavLst>
                                        <p:tav tm="0">
                                          <p:val>
                                            <p:fltVal val="0"/>
                                          </p:val>
                                        </p:tav>
                                        <p:tav tm="100000">
                                          <p:val>
                                            <p:strVal val="#ppt_h"/>
                                          </p:val>
                                        </p:tav>
                                      </p:tavLst>
                                    </p:anim>
                                    <p:anim calcmode="lin" valueType="num">
                                      <p:cBhvr>
                                        <p:cTn id="79" dur="1000" fill="hold"/>
                                        <p:tgtEl>
                                          <p:spTgt spid="61"/>
                                        </p:tgtEl>
                                        <p:attrNameLst>
                                          <p:attrName>style.rotation</p:attrName>
                                        </p:attrNameLst>
                                      </p:cBhvr>
                                      <p:tavLst>
                                        <p:tav tm="0">
                                          <p:val>
                                            <p:fltVal val="90"/>
                                          </p:val>
                                        </p:tav>
                                        <p:tav tm="100000">
                                          <p:val>
                                            <p:fltVal val="0"/>
                                          </p:val>
                                        </p:tav>
                                      </p:tavLst>
                                    </p:anim>
                                    <p:animEffect transition="in" filter="fade">
                                      <p:cBhvr>
                                        <p:cTn id="80" dur="1000"/>
                                        <p:tgtEl>
                                          <p:spTgt spid="61"/>
                                        </p:tgtEl>
                                      </p:cBhvr>
                                    </p:animEffect>
                                  </p:childTnLst>
                                </p:cTn>
                              </p:par>
                              <p:par>
                                <p:cTn id="81" presetID="41" presetClass="entr" presetSubtype="0" fill="hold" grpId="0" nodeType="withEffect">
                                  <p:stCondLst>
                                    <p:cond delay="1000"/>
                                  </p:stCondLst>
                                  <p:iterate type="lt">
                                    <p:tmPct val="10000"/>
                                  </p:iterate>
                                  <p:childTnLst>
                                    <p:set>
                                      <p:cBhvr>
                                        <p:cTn id="82" dur="1" fill="hold">
                                          <p:stCondLst>
                                            <p:cond delay="0"/>
                                          </p:stCondLst>
                                        </p:cTn>
                                        <p:tgtEl>
                                          <p:spTgt spid="64"/>
                                        </p:tgtEl>
                                        <p:attrNameLst>
                                          <p:attrName>style.visibility</p:attrName>
                                        </p:attrNameLst>
                                      </p:cBhvr>
                                      <p:to>
                                        <p:strVal val="visible"/>
                                      </p:to>
                                    </p:set>
                                    <p:anim calcmode="lin" valueType="num">
                                      <p:cBhvr>
                                        <p:cTn id="83" dur="10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84" dur="1000" fill="hold"/>
                                        <p:tgtEl>
                                          <p:spTgt spid="64"/>
                                        </p:tgtEl>
                                        <p:attrNameLst>
                                          <p:attrName>ppt_y</p:attrName>
                                        </p:attrNameLst>
                                      </p:cBhvr>
                                      <p:tavLst>
                                        <p:tav tm="0">
                                          <p:val>
                                            <p:strVal val="#ppt_y"/>
                                          </p:val>
                                        </p:tav>
                                        <p:tav tm="100000">
                                          <p:val>
                                            <p:strVal val="#ppt_y"/>
                                          </p:val>
                                        </p:tav>
                                      </p:tavLst>
                                    </p:anim>
                                    <p:anim calcmode="lin" valueType="num">
                                      <p:cBhvr>
                                        <p:cTn id="85" dur="10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86" dur="10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87" dur="1000" tmFilter="0,0; .5, 1; 1, 1"/>
                                        <p:tgtEl>
                                          <p:spTgt spid="64"/>
                                        </p:tgtEl>
                                      </p:cBhvr>
                                    </p:animEffect>
                                  </p:childTnLst>
                                </p:cTn>
                              </p:par>
                            </p:childTnLst>
                          </p:cTn>
                        </p:par>
                        <p:par>
                          <p:cTn id="88" fill="hold">
                            <p:stCondLst>
                              <p:cond delay="8199"/>
                            </p:stCondLst>
                            <p:childTnLst>
                              <p:par>
                                <p:cTn id="89" presetID="22" presetClass="entr" presetSubtype="4" fill="hold" grpId="0" nodeType="after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ipe(down)">
                                      <p:cBhvr>
                                        <p:cTn id="91" dur="500"/>
                                        <p:tgtEl>
                                          <p:spTgt spid="55"/>
                                        </p:tgtEl>
                                      </p:cBhvr>
                                    </p:animEffect>
                                  </p:childTnLst>
                                </p:cTn>
                              </p:par>
                            </p:childTnLst>
                          </p:cTn>
                        </p:par>
                        <p:par>
                          <p:cTn id="92" fill="hold">
                            <p:stCondLst>
                              <p:cond delay="8699"/>
                            </p:stCondLst>
                            <p:childTnLst>
                              <p:par>
                                <p:cTn id="93" presetID="53" presetClass="entr" presetSubtype="16" fill="hold" grpId="0" nodeType="afterEffect">
                                  <p:stCondLst>
                                    <p:cond delay="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Effect transition="in" filter="fade">
                                      <p:cBhvr>
                                        <p:cTn id="97" dur="500"/>
                                        <p:tgtEl>
                                          <p:spTgt spid="56"/>
                                        </p:tgtEl>
                                      </p:cBhvr>
                                    </p:animEffect>
                                  </p:childTnLst>
                                </p:cTn>
                              </p:par>
                            </p:childTnLst>
                          </p:cTn>
                        </p:par>
                        <p:par>
                          <p:cTn id="98" fill="hold">
                            <p:stCondLst>
                              <p:cond delay="9199"/>
                            </p:stCondLst>
                            <p:childTnLst>
                              <p:par>
                                <p:cTn id="99" presetID="2" presetClass="entr" presetSubtype="4" fill="hold" nodeType="afterEffect">
                                  <p:stCondLst>
                                    <p:cond delay="0"/>
                                  </p:stCondLst>
                                  <p:childTnLst>
                                    <p:set>
                                      <p:cBhvr>
                                        <p:cTn id="100" dur="1" fill="hold">
                                          <p:stCondLst>
                                            <p:cond delay="0"/>
                                          </p:stCondLst>
                                        </p:cTn>
                                        <p:tgtEl>
                                          <p:spTgt spid="67"/>
                                        </p:tgtEl>
                                        <p:attrNameLst>
                                          <p:attrName>style.visibility</p:attrName>
                                        </p:attrNameLst>
                                      </p:cBhvr>
                                      <p:to>
                                        <p:strVal val="visible"/>
                                      </p:to>
                                    </p:set>
                                    <p:anim calcmode="lin" valueType="num">
                                      <p:cBhvr additive="base">
                                        <p:cTn id="101" dur="500" fill="hold"/>
                                        <p:tgtEl>
                                          <p:spTgt spid="67"/>
                                        </p:tgtEl>
                                        <p:attrNameLst>
                                          <p:attrName>ppt_x</p:attrName>
                                        </p:attrNameLst>
                                      </p:cBhvr>
                                      <p:tavLst>
                                        <p:tav tm="0">
                                          <p:val>
                                            <p:strVal val="#ppt_x"/>
                                          </p:val>
                                        </p:tav>
                                        <p:tav tm="100000">
                                          <p:val>
                                            <p:strVal val="#ppt_x"/>
                                          </p:val>
                                        </p:tav>
                                      </p:tavLst>
                                    </p:anim>
                                    <p:anim calcmode="lin" valueType="num">
                                      <p:cBhvr additive="base">
                                        <p:cTn id="102" dur="500" fill="hold"/>
                                        <p:tgtEl>
                                          <p:spTgt spid="67"/>
                                        </p:tgtEl>
                                        <p:attrNameLst>
                                          <p:attrName>ppt_y</p:attrName>
                                        </p:attrNameLst>
                                      </p:cBhvr>
                                      <p:tavLst>
                                        <p:tav tm="0">
                                          <p:val>
                                            <p:strVal val="1+#ppt_h/2"/>
                                          </p:val>
                                        </p:tav>
                                        <p:tav tm="100000">
                                          <p:val>
                                            <p:strVal val="#ppt_y"/>
                                          </p:val>
                                        </p:tav>
                                      </p:tavLst>
                                    </p:anim>
                                  </p:childTnLst>
                                </p:cTn>
                              </p:par>
                            </p:childTnLst>
                          </p:cTn>
                        </p:par>
                        <p:par>
                          <p:cTn id="103" fill="hold">
                            <p:stCondLst>
                              <p:cond delay="9699"/>
                            </p:stCondLst>
                            <p:childTnLst>
                              <p:par>
                                <p:cTn id="104" presetID="41" presetClass="entr" presetSubtype="0" fill="hold" grpId="0" nodeType="afterEffect">
                                  <p:stCondLst>
                                    <p:cond delay="0"/>
                                  </p:stCondLst>
                                  <p:iterate type="lt">
                                    <p:tmPct val="10000"/>
                                  </p:iterate>
                                  <p:childTnLst>
                                    <p:set>
                                      <p:cBhvr>
                                        <p:cTn id="105" dur="1" fill="hold">
                                          <p:stCondLst>
                                            <p:cond delay="0"/>
                                          </p:stCondLst>
                                        </p:cTn>
                                        <p:tgtEl>
                                          <p:spTgt spid="70"/>
                                        </p:tgtEl>
                                        <p:attrNameLst>
                                          <p:attrName>style.visibility</p:attrName>
                                        </p:attrNameLst>
                                      </p:cBhvr>
                                      <p:to>
                                        <p:strVal val="visible"/>
                                      </p:to>
                                    </p:set>
                                    <p:anim calcmode="lin" valueType="num">
                                      <p:cBhvr>
                                        <p:cTn id="106" dur="10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07" dur="1000" fill="hold"/>
                                        <p:tgtEl>
                                          <p:spTgt spid="70"/>
                                        </p:tgtEl>
                                        <p:attrNameLst>
                                          <p:attrName>ppt_y</p:attrName>
                                        </p:attrNameLst>
                                      </p:cBhvr>
                                      <p:tavLst>
                                        <p:tav tm="0">
                                          <p:val>
                                            <p:strVal val="#ppt_y"/>
                                          </p:val>
                                        </p:tav>
                                        <p:tav tm="100000">
                                          <p:val>
                                            <p:strVal val="#ppt_y"/>
                                          </p:val>
                                        </p:tav>
                                      </p:tavLst>
                                    </p:anim>
                                    <p:anim calcmode="lin" valueType="num">
                                      <p:cBhvr>
                                        <p:cTn id="108" dur="10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09" dur="10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110" dur="1000" tmFilter="0,0; .5, 1; 1, 1"/>
                                        <p:tgtEl>
                                          <p:spTgt spid="70"/>
                                        </p:tgtEl>
                                      </p:cBhvr>
                                    </p:animEffect>
                                  </p:childTnLst>
                                </p:cTn>
                              </p:par>
                              <p:par>
                                <p:cTn id="111" presetID="31" presetClass="entr" presetSubtype="0" fill="hold" nodeType="withEffect">
                                  <p:stCondLst>
                                    <p:cond delay="500"/>
                                  </p:stCondLst>
                                  <p:childTnLst>
                                    <p:set>
                                      <p:cBhvr>
                                        <p:cTn id="112" dur="1" fill="hold">
                                          <p:stCondLst>
                                            <p:cond delay="0"/>
                                          </p:stCondLst>
                                        </p:cTn>
                                        <p:tgtEl>
                                          <p:spTgt spid="71"/>
                                        </p:tgtEl>
                                        <p:attrNameLst>
                                          <p:attrName>style.visibility</p:attrName>
                                        </p:attrNameLst>
                                      </p:cBhvr>
                                      <p:to>
                                        <p:strVal val="visible"/>
                                      </p:to>
                                    </p:set>
                                    <p:anim calcmode="lin" valueType="num">
                                      <p:cBhvr>
                                        <p:cTn id="113" dur="1000" fill="hold"/>
                                        <p:tgtEl>
                                          <p:spTgt spid="71"/>
                                        </p:tgtEl>
                                        <p:attrNameLst>
                                          <p:attrName>ppt_w</p:attrName>
                                        </p:attrNameLst>
                                      </p:cBhvr>
                                      <p:tavLst>
                                        <p:tav tm="0">
                                          <p:val>
                                            <p:fltVal val="0"/>
                                          </p:val>
                                        </p:tav>
                                        <p:tav tm="100000">
                                          <p:val>
                                            <p:strVal val="#ppt_w"/>
                                          </p:val>
                                        </p:tav>
                                      </p:tavLst>
                                    </p:anim>
                                    <p:anim calcmode="lin" valueType="num">
                                      <p:cBhvr>
                                        <p:cTn id="114" dur="1000" fill="hold"/>
                                        <p:tgtEl>
                                          <p:spTgt spid="71"/>
                                        </p:tgtEl>
                                        <p:attrNameLst>
                                          <p:attrName>ppt_h</p:attrName>
                                        </p:attrNameLst>
                                      </p:cBhvr>
                                      <p:tavLst>
                                        <p:tav tm="0">
                                          <p:val>
                                            <p:fltVal val="0"/>
                                          </p:val>
                                        </p:tav>
                                        <p:tav tm="100000">
                                          <p:val>
                                            <p:strVal val="#ppt_h"/>
                                          </p:val>
                                        </p:tav>
                                      </p:tavLst>
                                    </p:anim>
                                    <p:anim calcmode="lin" valueType="num">
                                      <p:cBhvr>
                                        <p:cTn id="115" dur="1000" fill="hold"/>
                                        <p:tgtEl>
                                          <p:spTgt spid="71"/>
                                        </p:tgtEl>
                                        <p:attrNameLst>
                                          <p:attrName>style.rotation</p:attrName>
                                        </p:attrNameLst>
                                      </p:cBhvr>
                                      <p:tavLst>
                                        <p:tav tm="0">
                                          <p:val>
                                            <p:fltVal val="90"/>
                                          </p:val>
                                        </p:tav>
                                        <p:tav tm="100000">
                                          <p:val>
                                            <p:fltVal val="0"/>
                                          </p:val>
                                        </p:tav>
                                      </p:tavLst>
                                    </p:anim>
                                    <p:animEffect transition="in" filter="fade">
                                      <p:cBhvr>
                                        <p:cTn id="116" dur="1000"/>
                                        <p:tgtEl>
                                          <p:spTgt spid="71"/>
                                        </p:tgtEl>
                                      </p:cBhvr>
                                    </p:animEffect>
                                  </p:childTnLst>
                                </p:cTn>
                              </p:par>
                              <p:par>
                                <p:cTn id="117" presetID="41" presetClass="entr" presetSubtype="0" fill="hold" grpId="0" nodeType="withEffect">
                                  <p:stCondLst>
                                    <p:cond delay="1000"/>
                                  </p:stCondLst>
                                  <p:iterate type="lt">
                                    <p:tmPct val="10000"/>
                                  </p:iterate>
                                  <p:childTnLst>
                                    <p:set>
                                      <p:cBhvr>
                                        <p:cTn id="118" dur="1" fill="hold">
                                          <p:stCondLst>
                                            <p:cond delay="0"/>
                                          </p:stCondLst>
                                        </p:cTn>
                                        <p:tgtEl>
                                          <p:spTgt spid="74"/>
                                        </p:tgtEl>
                                        <p:attrNameLst>
                                          <p:attrName>style.visibility</p:attrName>
                                        </p:attrNameLst>
                                      </p:cBhvr>
                                      <p:to>
                                        <p:strVal val="visible"/>
                                      </p:to>
                                    </p:set>
                                    <p:anim calcmode="lin" valueType="num">
                                      <p:cBhvr>
                                        <p:cTn id="119" dur="10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120" dur="1000" fill="hold"/>
                                        <p:tgtEl>
                                          <p:spTgt spid="74"/>
                                        </p:tgtEl>
                                        <p:attrNameLst>
                                          <p:attrName>ppt_y</p:attrName>
                                        </p:attrNameLst>
                                      </p:cBhvr>
                                      <p:tavLst>
                                        <p:tav tm="0">
                                          <p:val>
                                            <p:strVal val="#ppt_y"/>
                                          </p:val>
                                        </p:tav>
                                        <p:tav tm="100000">
                                          <p:val>
                                            <p:strVal val="#ppt_y"/>
                                          </p:val>
                                        </p:tav>
                                      </p:tavLst>
                                    </p:anim>
                                    <p:anim calcmode="lin" valueType="num">
                                      <p:cBhvr>
                                        <p:cTn id="121" dur="10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22" dur="10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1000" tmFilter="0,0; .5, 1; 1, 1"/>
                                        <p:tgtEl>
                                          <p:spTgt spid="74"/>
                                        </p:tgtEl>
                                      </p:cBhvr>
                                    </p:animEffect>
                                  </p:childTnLst>
                                </p:cTn>
                              </p:par>
                            </p:childTnLst>
                          </p:cTn>
                        </p:par>
                        <p:par>
                          <p:cTn id="124" fill="hold">
                            <p:stCondLst>
                              <p:cond delay="11799"/>
                            </p:stCondLst>
                            <p:childTnLst>
                              <p:par>
                                <p:cTn id="125" presetID="22" presetClass="entr" presetSubtype="4" fill="hold" grpId="0" nodeType="afterEffect">
                                  <p:stCondLst>
                                    <p:cond delay="0"/>
                                  </p:stCondLst>
                                  <p:childTnLst>
                                    <p:set>
                                      <p:cBhvr>
                                        <p:cTn id="126" dur="1" fill="hold">
                                          <p:stCondLst>
                                            <p:cond delay="0"/>
                                          </p:stCondLst>
                                        </p:cTn>
                                        <p:tgtEl>
                                          <p:spTgt spid="65"/>
                                        </p:tgtEl>
                                        <p:attrNameLst>
                                          <p:attrName>style.visibility</p:attrName>
                                        </p:attrNameLst>
                                      </p:cBhvr>
                                      <p:to>
                                        <p:strVal val="visible"/>
                                      </p:to>
                                    </p:set>
                                    <p:animEffect transition="in" filter="wipe(down)">
                                      <p:cBhvr>
                                        <p:cTn id="127" dur="500"/>
                                        <p:tgtEl>
                                          <p:spTgt spid="65"/>
                                        </p:tgtEl>
                                      </p:cBhvr>
                                    </p:animEffect>
                                  </p:childTnLst>
                                </p:cTn>
                              </p:par>
                            </p:childTnLst>
                          </p:cTn>
                        </p:par>
                        <p:par>
                          <p:cTn id="128" fill="hold">
                            <p:stCondLst>
                              <p:cond delay="12299"/>
                            </p:stCondLst>
                            <p:childTnLst>
                              <p:par>
                                <p:cTn id="129" presetID="53" presetClass="entr" presetSubtype="16" fill="hold" grpId="0" nodeType="afterEffect">
                                  <p:stCondLst>
                                    <p:cond delay="0"/>
                                  </p:stCondLst>
                                  <p:childTnLst>
                                    <p:set>
                                      <p:cBhvr>
                                        <p:cTn id="130" dur="1" fill="hold">
                                          <p:stCondLst>
                                            <p:cond delay="0"/>
                                          </p:stCondLst>
                                        </p:cTn>
                                        <p:tgtEl>
                                          <p:spTgt spid="66"/>
                                        </p:tgtEl>
                                        <p:attrNameLst>
                                          <p:attrName>style.visibility</p:attrName>
                                        </p:attrNameLst>
                                      </p:cBhvr>
                                      <p:to>
                                        <p:strVal val="visible"/>
                                      </p:to>
                                    </p:set>
                                    <p:anim calcmode="lin" valueType="num">
                                      <p:cBhvr>
                                        <p:cTn id="131" dur="500" fill="hold"/>
                                        <p:tgtEl>
                                          <p:spTgt spid="66"/>
                                        </p:tgtEl>
                                        <p:attrNameLst>
                                          <p:attrName>ppt_w</p:attrName>
                                        </p:attrNameLst>
                                      </p:cBhvr>
                                      <p:tavLst>
                                        <p:tav tm="0">
                                          <p:val>
                                            <p:fltVal val="0"/>
                                          </p:val>
                                        </p:tav>
                                        <p:tav tm="100000">
                                          <p:val>
                                            <p:strVal val="#ppt_w"/>
                                          </p:val>
                                        </p:tav>
                                      </p:tavLst>
                                    </p:anim>
                                    <p:anim calcmode="lin" valueType="num">
                                      <p:cBhvr>
                                        <p:cTn id="132" dur="500" fill="hold"/>
                                        <p:tgtEl>
                                          <p:spTgt spid="66"/>
                                        </p:tgtEl>
                                        <p:attrNameLst>
                                          <p:attrName>ppt_h</p:attrName>
                                        </p:attrNameLst>
                                      </p:cBhvr>
                                      <p:tavLst>
                                        <p:tav tm="0">
                                          <p:val>
                                            <p:fltVal val="0"/>
                                          </p:val>
                                        </p:tav>
                                        <p:tav tm="100000">
                                          <p:val>
                                            <p:strVal val="#ppt_h"/>
                                          </p:val>
                                        </p:tav>
                                      </p:tavLst>
                                    </p:anim>
                                    <p:animEffect transition="in" filter="fade">
                                      <p:cBhvr>
                                        <p:cTn id="13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animBg="1"/>
      <p:bldP spid="45" grpId="0" animBg="1"/>
      <p:bldP spid="46" grpId="0"/>
      <p:bldP spid="50" grpId="0"/>
      <p:bldP spid="54" grpId="0"/>
      <p:bldP spid="55" grpId="0" animBg="1"/>
      <p:bldP spid="56" grpId="0"/>
      <p:bldP spid="60" grpId="0"/>
      <p:bldP spid="64" grpId="0"/>
      <p:bldP spid="65" grpId="0" animBg="1"/>
      <p:bldP spid="66" grpId="0"/>
      <p:bldP spid="70" grpId="0"/>
      <p:bldP spid="7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973657" y="1361275"/>
            <a:ext cx="231652" cy="231652"/>
            <a:chOff x="304800" y="673100"/>
            <a:chExt cx="4000500" cy="4000500"/>
          </a:xfrm>
          <a:solidFill>
            <a:srgbClr val="0973DD"/>
          </a:solidFill>
          <a:effectLst>
            <a:outerShdw blurRad="317500" dist="1905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345059" y="1964061"/>
            <a:ext cx="199818" cy="199818"/>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177653" y="757082"/>
            <a:ext cx="199817" cy="199817"/>
            <a:chOff x="304800" y="673100"/>
            <a:chExt cx="4000500" cy="4000500"/>
          </a:xfrm>
          <a:solidFill>
            <a:srgbClr val="0973DD"/>
          </a:solidFill>
          <a:effectLst>
            <a:outerShdw blurRad="317500" dist="1905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8915" y="856990"/>
            <a:ext cx="399635" cy="399635"/>
            <a:chOff x="304800" y="673100"/>
            <a:chExt cx="4000500" cy="4000500"/>
          </a:xfrm>
          <a:effectLst>
            <a:outerShdw blurRad="317500" dist="1905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2292476" y="260648"/>
            <a:ext cx="463305" cy="463305"/>
            <a:chOff x="304800" y="673100"/>
            <a:chExt cx="4000500" cy="4000500"/>
          </a:xfrm>
          <a:solidFill>
            <a:srgbClr val="0973DD"/>
          </a:solidFill>
          <a:effectLst>
            <a:outerShdw blurRad="317500" dist="1905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1459737" y="563910"/>
            <a:ext cx="1360493" cy="1360493"/>
            <a:chOff x="1008115" y="2542722"/>
            <a:chExt cx="1360493" cy="1360493"/>
          </a:xfrm>
        </p:grpSpPr>
        <p:grpSp>
          <p:nvGrpSpPr>
            <p:cNvPr id="32" name="组合 3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ndParaRPr>
              </a:p>
            </p:txBody>
          </p:sp>
        </p:grpSp>
        <p:sp>
          <p:nvSpPr>
            <p:cNvPr id="33" name="TextBox 32"/>
            <p:cNvSpPr txBox="1"/>
            <p:nvPr/>
          </p:nvSpPr>
          <p:spPr>
            <a:xfrm>
              <a:off x="1058111" y="2940182"/>
              <a:ext cx="1261884" cy="523220"/>
            </a:xfrm>
            <a:prstGeom prst="rect">
              <a:avLst/>
            </a:prstGeom>
            <a:noFill/>
          </p:spPr>
          <p:txBody>
            <a:bodyPr wrap="none" rtlCol="0">
              <a:spAutoFit/>
            </a:bodyPr>
            <a:lstStyle/>
            <a:p>
              <a:pPr algn="ctr"/>
              <a:r>
                <a:rPr lang="zh-CN" altLang="en-US" sz="2800" b="1">
                  <a:solidFill>
                    <a:srgbClr val="0973DD"/>
                  </a:solidFill>
                  <a:latin typeface="Impact MT Std" pitchFamily="34" charset="0"/>
                  <a:ea typeface="微软雅黑" panose="020B0503020204020204" pitchFamily="34" charset="-122"/>
                </a:rPr>
                <a:t>结束语</a:t>
              </a:r>
              <a:endParaRPr lang="zh-CN" altLang="en-US" sz="2800" b="1" dirty="0">
                <a:solidFill>
                  <a:srgbClr val="0973DD"/>
                </a:solidFill>
                <a:latin typeface="Impact MT Std" pitchFamily="34" charset="0"/>
                <a:ea typeface="微软雅黑" panose="020B0503020204020204" pitchFamily="34" charset="-122"/>
              </a:endParaRPr>
            </a:p>
          </p:txBody>
        </p:sp>
      </p:grpSp>
      <p:sp>
        <p:nvSpPr>
          <p:cNvPr id="36" name="文本框 25"/>
          <p:cNvSpPr txBox="1"/>
          <p:nvPr/>
        </p:nvSpPr>
        <p:spPr>
          <a:xfrm>
            <a:off x="2302230" y="2447243"/>
            <a:ext cx="8151543" cy="2158365"/>
          </a:xfrm>
          <a:prstGeom prst="rect">
            <a:avLst/>
          </a:prstGeom>
          <a:noFill/>
        </p:spPr>
        <p:txBody>
          <a:bodyPr wrap="square" rtlCol="0">
            <a:spAutoFit/>
          </a:bodyPr>
          <a:lstStyle/>
          <a:p>
            <a:pPr>
              <a:lnSpc>
                <a:spcPct val="120000"/>
              </a:lnSpc>
              <a:spcAft>
                <a:spcPts val="800"/>
              </a:spcAft>
            </a:pPr>
            <a:r>
              <a:rPr lang="en-US" altLang="zh-CN" sz="28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sym typeface="+mn-ea"/>
              </a:rPr>
              <a:t>         </a:t>
            </a:r>
            <a:r>
              <a:rPr lang="zh-CN" altLang="en-US" sz="28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sym typeface="+mn-ea"/>
              </a:rPr>
              <a:t>国际贸易与我们的生活息息相关，如何运用合同法相关知识来指导我们的合同生活，对提高我们的生活质量有着密切的关系。希望通过今天的专题对大家以后的生活有帮助。</a:t>
            </a:r>
            <a:endParaRPr lang="zh-CN" altLang="en-US" sz="2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503020204020204" pitchFamily="34" charset="-122"/>
              <a:ea typeface="微软雅黑" panose="020B0503020204020204" pitchFamily="34" charset="-122"/>
              <a:sym typeface="+mn-ea"/>
            </a:endParaRPr>
          </a:p>
        </p:txBody>
      </p:sp>
      <p:grpSp>
        <p:nvGrpSpPr>
          <p:cNvPr id="38" name="组合 37"/>
          <p:cNvGrpSpPr/>
          <p:nvPr/>
        </p:nvGrpSpPr>
        <p:grpSpPr>
          <a:xfrm>
            <a:off x="9749217" y="5369112"/>
            <a:ext cx="934496" cy="934496"/>
            <a:chOff x="304800" y="673100"/>
            <a:chExt cx="4000500" cy="4000500"/>
          </a:xfrm>
          <a:effectLst>
            <a:outerShdw blurRad="317500" dist="1905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0500513" y="4873687"/>
            <a:ext cx="656134" cy="656134"/>
            <a:chOff x="304800" y="673100"/>
            <a:chExt cx="4000500" cy="4000500"/>
          </a:xfrm>
          <a:effectLst>
            <a:outerShdw blurRad="317500" dist="1905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437718" y="5721496"/>
            <a:ext cx="240373" cy="240373"/>
            <a:chOff x="304800" y="673100"/>
            <a:chExt cx="4000500" cy="4000500"/>
          </a:xfrm>
          <a:solidFill>
            <a:srgbClr val="0973DD"/>
          </a:solidFill>
          <a:effectLst>
            <a:outerShdw blurRad="317500" dist="1905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9046805" y="6024726"/>
            <a:ext cx="399635" cy="399635"/>
            <a:chOff x="304800" y="673100"/>
            <a:chExt cx="4000500" cy="4000500"/>
          </a:xfrm>
          <a:effectLst>
            <a:outerShdw blurRad="317500" dist="1905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9692393" y="6469542"/>
            <a:ext cx="199818" cy="199818"/>
            <a:chOff x="304800" y="673100"/>
            <a:chExt cx="4000500" cy="4000500"/>
          </a:xfrm>
          <a:solidFill>
            <a:srgbClr val="0973DD"/>
          </a:solidFill>
          <a:effectLst>
            <a:outerShdw blurRad="317500" dist="1905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11238207" y="4286768"/>
            <a:ext cx="199817" cy="199817"/>
            <a:chOff x="304800" y="673100"/>
            <a:chExt cx="4000500" cy="4000500"/>
          </a:xfrm>
          <a:solidFill>
            <a:srgbClr val="0973DD"/>
          </a:solidFill>
          <a:effectLst>
            <a:outerShdw blurRad="317500" dist="1905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11242568" y="5113979"/>
            <a:ext cx="399635" cy="399635"/>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10874811" y="5561421"/>
            <a:ext cx="463305" cy="463305"/>
            <a:chOff x="304800" y="673100"/>
            <a:chExt cx="4000500" cy="4000500"/>
          </a:xfrm>
          <a:solidFill>
            <a:srgbClr val="0973DD"/>
          </a:solidFill>
          <a:effectLst>
            <a:outerShdw blurRad="317500" dist="1905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31" presetClass="entr" presetSubtype="0" fill="hold" nodeType="withEffect">
                                  <p:stCondLst>
                                    <p:cond delay="500"/>
                                  </p:stCondLst>
                                  <p:childTnLst>
                                    <p:set>
                                      <p:cBhvr>
                                        <p:cTn id="11" dur="1" fill="hold">
                                          <p:stCondLst>
                                            <p:cond delay="0"/>
                                          </p:stCondLst>
                                        </p:cTn>
                                        <p:tgtEl>
                                          <p:spTgt spid="28"/>
                                        </p:tgtEl>
                                        <p:attrNameLst>
                                          <p:attrName>style.visibility</p:attrName>
                                        </p:attrNameLst>
                                      </p:cBhvr>
                                      <p:to>
                                        <p:strVal val="visible"/>
                                      </p:to>
                                    </p:set>
                                    <p:anim calcmode="lin" valueType="num">
                                      <p:cBhvr>
                                        <p:cTn id="12" dur="1000" fill="hold"/>
                                        <p:tgtEl>
                                          <p:spTgt spid="28"/>
                                        </p:tgtEl>
                                        <p:attrNameLst>
                                          <p:attrName>ppt_w</p:attrName>
                                        </p:attrNameLst>
                                      </p:cBhvr>
                                      <p:tavLst>
                                        <p:tav tm="0">
                                          <p:val>
                                            <p:fltVal val="0"/>
                                          </p:val>
                                        </p:tav>
                                        <p:tav tm="100000">
                                          <p:val>
                                            <p:strVal val="#ppt_w"/>
                                          </p:val>
                                        </p:tav>
                                      </p:tavLst>
                                    </p:anim>
                                    <p:anim calcmode="lin" valueType="num">
                                      <p:cBhvr>
                                        <p:cTn id="13" dur="1000" fill="hold"/>
                                        <p:tgtEl>
                                          <p:spTgt spid="28"/>
                                        </p:tgtEl>
                                        <p:attrNameLst>
                                          <p:attrName>ppt_h</p:attrName>
                                        </p:attrNameLst>
                                      </p:cBhvr>
                                      <p:tavLst>
                                        <p:tav tm="0">
                                          <p:val>
                                            <p:fltVal val="0"/>
                                          </p:val>
                                        </p:tav>
                                        <p:tav tm="100000">
                                          <p:val>
                                            <p:strVal val="#ppt_h"/>
                                          </p:val>
                                        </p:tav>
                                      </p:tavLst>
                                    </p:anim>
                                    <p:anim calcmode="lin" valueType="num">
                                      <p:cBhvr>
                                        <p:cTn id="14" dur="1000" fill="hold"/>
                                        <p:tgtEl>
                                          <p:spTgt spid="28"/>
                                        </p:tgtEl>
                                        <p:attrNameLst>
                                          <p:attrName>style.rotation</p:attrName>
                                        </p:attrNameLst>
                                      </p:cBhvr>
                                      <p:tavLst>
                                        <p:tav tm="0">
                                          <p:val>
                                            <p:fltVal val="90"/>
                                          </p:val>
                                        </p:tav>
                                        <p:tav tm="100000">
                                          <p:val>
                                            <p:fltVal val="0"/>
                                          </p:val>
                                        </p:tav>
                                      </p:tavLst>
                                    </p:anim>
                                    <p:animEffect transition="in" filter="fade">
                                      <p:cBhvr>
                                        <p:cTn id="15" dur="1000"/>
                                        <p:tgtEl>
                                          <p:spTgt spid="28"/>
                                        </p:tgtEl>
                                      </p:cBhvr>
                                    </p:animEffect>
                                  </p:childTnLst>
                                </p:cTn>
                              </p:par>
                              <p:par>
                                <p:cTn id="16" presetID="31" presetClass="entr" presetSubtype="0" fill="hold" nodeType="withEffect">
                                  <p:stCondLst>
                                    <p:cond delay="500"/>
                                  </p:stCondLst>
                                  <p:childTnLst>
                                    <p:set>
                                      <p:cBhvr>
                                        <p:cTn id="17" dur="1" fill="hold">
                                          <p:stCondLst>
                                            <p:cond delay="0"/>
                                          </p:stCondLst>
                                        </p:cTn>
                                        <p:tgtEl>
                                          <p:spTgt spid="16"/>
                                        </p:tgtEl>
                                        <p:attrNameLst>
                                          <p:attrName>style.visibility</p:attrName>
                                        </p:attrNameLst>
                                      </p:cBhvr>
                                      <p:to>
                                        <p:strVal val="visible"/>
                                      </p:to>
                                    </p:set>
                                    <p:anim calcmode="lin" valueType="num">
                                      <p:cBhvr>
                                        <p:cTn id="18" dur="1000" fill="hold"/>
                                        <p:tgtEl>
                                          <p:spTgt spid="16"/>
                                        </p:tgtEl>
                                        <p:attrNameLst>
                                          <p:attrName>ppt_w</p:attrName>
                                        </p:attrNameLst>
                                      </p:cBhvr>
                                      <p:tavLst>
                                        <p:tav tm="0">
                                          <p:val>
                                            <p:fltVal val="0"/>
                                          </p:val>
                                        </p:tav>
                                        <p:tav tm="100000">
                                          <p:val>
                                            <p:strVal val="#ppt_w"/>
                                          </p:val>
                                        </p:tav>
                                      </p:tavLst>
                                    </p:anim>
                                    <p:anim calcmode="lin" valueType="num">
                                      <p:cBhvr>
                                        <p:cTn id="19" dur="1000" fill="hold"/>
                                        <p:tgtEl>
                                          <p:spTgt spid="16"/>
                                        </p:tgtEl>
                                        <p:attrNameLst>
                                          <p:attrName>ppt_h</p:attrName>
                                        </p:attrNameLst>
                                      </p:cBhvr>
                                      <p:tavLst>
                                        <p:tav tm="0">
                                          <p:val>
                                            <p:fltVal val="0"/>
                                          </p:val>
                                        </p:tav>
                                        <p:tav tm="100000">
                                          <p:val>
                                            <p:strVal val="#ppt_h"/>
                                          </p:val>
                                        </p:tav>
                                      </p:tavLst>
                                    </p:anim>
                                    <p:anim calcmode="lin" valueType="num">
                                      <p:cBhvr>
                                        <p:cTn id="20" dur="1000" fill="hold"/>
                                        <p:tgtEl>
                                          <p:spTgt spid="16"/>
                                        </p:tgtEl>
                                        <p:attrNameLst>
                                          <p:attrName>style.rotation</p:attrName>
                                        </p:attrNameLst>
                                      </p:cBhvr>
                                      <p:tavLst>
                                        <p:tav tm="0">
                                          <p:val>
                                            <p:fltVal val="90"/>
                                          </p:val>
                                        </p:tav>
                                        <p:tav tm="100000">
                                          <p:val>
                                            <p:fltVal val="0"/>
                                          </p:val>
                                        </p:tav>
                                      </p:tavLst>
                                    </p:anim>
                                    <p:animEffect transition="in" filter="fade">
                                      <p:cBhvr>
                                        <p:cTn id="21" dur="1000"/>
                                        <p:tgtEl>
                                          <p:spTgt spid="16"/>
                                        </p:tgtEl>
                                      </p:cBhvr>
                                    </p:animEffect>
                                  </p:childTnLst>
                                </p:cTn>
                              </p:par>
                              <p:par>
                                <p:cTn id="22" presetID="31" presetClass="entr" presetSubtype="0"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1000" fill="hold"/>
                                        <p:tgtEl>
                                          <p:spTgt spid="19"/>
                                        </p:tgtEl>
                                        <p:attrNameLst>
                                          <p:attrName>ppt_w</p:attrName>
                                        </p:attrNameLst>
                                      </p:cBhvr>
                                      <p:tavLst>
                                        <p:tav tm="0">
                                          <p:val>
                                            <p:fltVal val="0"/>
                                          </p:val>
                                        </p:tav>
                                        <p:tav tm="100000">
                                          <p:val>
                                            <p:strVal val="#ppt_w"/>
                                          </p:val>
                                        </p:tav>
                                      </p:tavLst>
                                    </p:anim>
                                    <p:anim calcmode="lin" valueType="num">
                                      <p:cBhvr>
                                        <p:cTn id="25" dur="1000" fill="hold"/>
                                        <p:tgtEl>
                                          <p:spTgt spid="19"/>
                                        </p:tgtEl>
                                        <p:attrNameLst>
                                          <p:attrName>ppt_h</p:attrName>
                                        </p:attrNameLst>
                                      </p:cBhvr>
                                      <p:tavLst>
                                        <p:tav tm="0">
                                          <p:val>
                                            <p:fltVal val="0"/>
                                          </p:val>
                                        </p:tav>
                                        <p:tav tm="100000">
                                          <p:val>
                                            <p:strVal val="#ppt_h"/>
                                          </p:val>
                                        </p:tav>
                                      </p:tavLst>
                                    </p:anim>
                                    <p:anim calcmode="lin" valueType="num">
                                      <p:cBhvr>
                                        <p:cTn id="26" dur="1000" fill="hold"/>
                                        <p:tgtEl>
                                          <p:spTgt spid="19"/>
                                        </p:tgtEl>
                                        <p:attrNameLst>
                                          <p:attrName>style.rotation</p:attrName>
                                        </p:attrNameLst>
                                      </p:cBhvr>
                                      <p:tavLst>
                                        <p:tav tm="0">
                                          <p:val>
                                            <p:fltVal val="90"/>
                                          </p:val>
                                        </p:tav>
                                        <p:tav tm="100000">
                                          <p:val>
                                            <p:fltVal val="0"/>
                                          </p:val>
                                        </p:tav>
                                      </p:tavLst>
                                    </p:anim>
                                    <p:animEffect transition="in" filter="fade">
                                      <p:cBhvr>
                                        <p:cTn id="27" dur="1000"/>
                                        <p:tgtEl>
                                          <p:spTgt spid="19"/>
                                        </p:tgtEl>
                                      </p:cBhvr>
                                    </p:animEffect>
                                  </p:childTnLst>
                                </p:cTn>
                              </p:par>
                              <p:par>
                                <p:cTn id="28" presetID="31" presetClass="entr" presetSubtype="0" fill="hold" nodeType="withEffect">
                                  <p:stCondLst>
                                    <p:cond delay="500"/>
                                  </p:stCondLst>
                                  <p:childTnLst>
                                    <p:set>
                                      <p:cBhvr>
                                        <p:cTn id="29" dur="1" fill="hold">
                                          <p:stCondLst>
                                            <p:cond delay="0"/>
                                          </p:stCondLst>
                                        </p:cTn>
                                        <p:tgtEl>
                                          <p:spTgt spid="22"/>
                                        </p:tgtEl>
                                        <p:attrNameLst>
                                          <p:attrName>style.visibility</p:attrName>
                                        </p:attrNameLst>
                                      </p:cBhvr>
                                      <p:to>
                                        <p:strVal val="visible"/>
                                      </p:to>
                                    </p:set>
                                    <p:anim calcmode="lin" valueType="num">
                                      <p:cBhvr>
                                        <p:cTn id="30" dur="1000" fill="hold"/>
                                        <p:tgtEl>
                                          <p:spTgt spid="22"/>
                                        </p:tgtEl>
                                        <p:attrNameLst>
                                          <p:attrName>ppt_w</p:attrName>
                                        </p:attrNameLst>
                                      </p:cBhvr>
                                      <p:tavLst>
                                        <p:tav tm="0">
                                          <p:val>
                                            <p:fltVal val="0"/>
                                          </p:val>
                                        </p:tav>
                                        <p:tav tm="100000">
                                          <p:val>
                                            <p:strVal val="#ppt_w"/>
                                          </p:val>
                                        </p:tav>
                                      </p:tavLst>
                                    </p:anim>
                                    <p:anim calcmode="lin" valueType="num">
                                      <p:cBhvr>
                                        <p:cTn id="31" dur="1000" fill="hold"/>
                                        <p:tgtEl>
                                          <p:spTgt spid="22"/>
                                        </p:tgtEl>
                                        <p:attrNameLst>
                                          <p:attrName>ppt_h</p:attrName>
                                        </p:attrNameLst>
                                      </p:cBhvr>
                                      <p:tavLst>
                                        <p:tav tm="0">
                                          <p:val>
                                            <p:fltVal val="0"/>
                                          </p:val>
                                        </p:tav>
                                        <p:tav tm="100000">
                                          <p:val>
                                            <p:strVal val="#ppt_h"/>
                                          </p:val>
                                        </p:tav>
                                      </p:tavLst>
                                    </p:anim>
                                    <p:anim calcmode="lin" valueType="num">
                                      <p:cBhvr>
                                        <p:cTn id="32" dur="1000" fill="hold"/>
                                        <p:tgtEl>
                                          <p:spTgt spid="22"/>
                                        </p:tgtEl>
                                        <p:attrNameLst>
                                          <p:attrName>style.rotation</p:attrName>
                                        </p:attrNameLst>
                                      </p:cBhvr>
                                      <p:tavLst>
                                        <p:tav tm="0">
                                          <p:val>
                                            <p:fltVal val="90"/>
                                          </p:val>
                                        </p:tav>
                                        <p:tav tm="100000">
                                          <p:val>
                                            <p:fltVal val="0"/>
                                          </p:val>
                                        </p:tav>
                                      </p:tavLst>
                                    </p:anim>
                                    <p:animEffect transition="in" filter="fade">
                                      <p:cBhvr>
                                        <p:cTn id="33" dur="1000"/>
                                        <p:tgtEl>
                                          <p:spTgt spid="22"/>
                                        </p:tgtEl>
                                      </p:cBhvr>
                                    </p:animEffect>
                                  </p:childTnLst>
                                </p:cTn>
                              </p:par>
                              <p:par>
                                <p:cTn id="34" presetID="31" presetClass="entr" presetSubtype="0" fill="hold" nodeType="withEffect">
                                  <p:stCondLst>
                                    <p:cond delay="500"/>
                                  </p:stCondLst>
                                  <p:childTnLst>
                                    <p:set>
                                      <p:cBhvr>
                                        <p:cTn id="35" dur="1" fill="hold">
                                          <p:stCondLst>
                                            <p:cond delay="0"/>
                                          </p:stCondLst>
                                        </p:cTn>
                                        <p:tgtEl>
                                          <p:spTgt spid="25"/>
                                        </p:tgtEl>
                                        <p:attrNameLst>
                                          <p:attrName>style.visibility</p:attrName>
                                        </p:attrNameLst>
                                      </p:cBhvr>
                                      <p:to>
                                        <p:strVal val="visible"/>
                                      </p:to>
                                    </p:set>
                                    <p:anim calcmode="lin" valueType="num">
                                      <p:cBhvr>
                                        <p:cTn id="36" dur="1000" fill="hold"/>
                                        <p:tgtEl>
                                          <p:spTgt spid="25"/>
                                        </p:tgtEl>
                                        <p:attrNameLst>
                                          <p:attrName>ppt_w</p:attrName>
                                        </p:attrNameLst>
                                      </p:cBhvr>
                                      <p:tavLst>
                                        <p:tav tm="0">
                                          <p:val>
                                            <p:fltVal val="0"/>
                                          </p:val>
                                        </p:tav>
                                        <p:tav tm="100000">
                                          <p:val>
                                            <p:strVal val="#ppt_w"/>
                                          </p:val>
                                        </p:tav>
                                      </p:tavLst>
                                    </p:anim>
                                    <p:anim calcmode="lin" valueType="num">
                                      <p:cBhvr>
                                        <p:cTn id="37" dur="1000" fill="hold"/>
                                        <p:tgtEl>
                                          <p:spTgt spid="25"/>
                                        </p:tgtEl>
                                        <p:attrNameLst>
                                          <p:attrName>ppt_h</p:attrName>
                                        </p:attrNameLst>
                                      </p:cBhvr>
                                      <p:tavLst>
                                        <p:tav tm="0">
                                          <p:val>
                                            <p:fltVal val="0"/>
                                          </p:val>
                                        </p:tav>
                                        <p:tav tm="100000">
                                          <p:val>
                                            <p:strVal val="#ppt_h"/>
                                          </p:val>
                                        </p:tav>
                                      </p:tavLst>
                                    </p:anim>
                                    <p:anim calcmode="lin" valueType="num">
                                      <p:cBhvr>
                                        <p:cTn id="38" dur="1000" fill="hold"/>
                                        <p:tgtEl>
                                          <p:spTgt spid="25"/>
                                        </p:tgtEl>
                                        <p:attrNameLst>
                                          <p:attrName>style.rotation</p:attrName>
                                        </p:attrNameLst>
                                      </p:cBhvr>
                                      <p:tavLst>
                                        <p:tav tm="0">
                                          <p:val>
                                            <p:fltVal val="90"/>
                                          </p:val>
                                        </p:tav>
                                        <p:tav tm="100000">
                                          <p:val>
                                            <p:fltVal val="0"/>
                                          </p:val>
                                        </p:tav>
                                      </p:tavLst>
                                    </p:anim>
                                    <p:animEffect transition="in" filter="fade">
                                      <p:cBhvr>
                                        <p:cTn id="39" dur="1000"/>
                                        <p:tgtEl>
                                          <p:spTgt spid="25"/>
                                        </p:tgtEl>
                                      </p:cBhvr>
                                    </p:animEffect>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31" presetClass="entr" presetSubtype="0" fill="hold" nodeType="withEffect">
                                  <p:stCondLst>
                                    <p:cond delay="500"/>
                                  </p:stCondLst>
                                  <p:childTnLst>
                                    <p:set>
                                      <p:cBhvr>
                                        <p:cTn id="47" dur="1" fill="hold">
                                          <p:stCondLst>
                                            <p:cond delay="0"/>
                                          </p:stCondLst>
                                        </p:cTn>
                                        <p:tgtEl>
                                          <p:spTgt spid="38"/>
                                        </p:tgtEl>
                                        <p:attrNameLst>
                                          <p:attrName>style.visibility</p:attrName>
                                        </p:attrNameLst>
                                      </p:cBhvr>
                                      <p:to>
                                        <p:strVal val="visible"/>
                                      </p:to>
                                    </p:set>
                                    <p:anim calcmode="lin" valueType="num">
                                      <p:cBhvr>
                                        <p:cTn id="48" dur="1000" fill="hold"/>
                                        <p:tgtEl>
                                          <p:spTgt spid="38"/>
                                        </p:tgtEl>
                                        <p:attrNameLst>
                                          <p:attrName>ppt_w</p:attrName>
                                        </p:attrNameLst>
                                      </p:cBhvr>
                                      <p:tavLst>
                                        <p:tav tm="0">
                                          <p:val>
                                            <p:fltVal val="0"/>
                                          </p:val>
                                        </p:tav>
                                        <p:tav tm="100000">
                                          <p:val>
                                            <p:strVal val="#ppt_w"/>
                                          </p:val>
                                        </p:tav>
                                      </p:tavLst>
                                    </p:anim>
                                    <p:anim calcmode="lin" valueType="num">
                                      <p:cBhvr>
                                        <p:cTn id="49" dur="1000" fill="hold"/>
                                        <p:tgtEl>
                                          <p:spTgt spid="38"/>
                                        </p:tgtEl>
                                        <p:attrNameLst>
                                          <p:attrName>ppt_h</p:attrName>
                                        </p:attrNameLst>
                                      </p:cBhvr>
                                      <p:tavLst>
                                        <p:tav tm="0">
                                          <p:val>
                                            <p:fltVal val="0"/>
                                          </p:val>
                                        </p:tav>
                                        <p:tav tm="100000">
                                          <p:val>
                                            <p:strVal val="#ppt_h"/>
                                          </p:val>
                                        </p:tav>
                                      </p:tavLst>
                                    </p:anim>
                                    <p:anim calcmode="lin" valueType="num">
                                      <p:cBhvr>
                                        <p:cTn id="50" dur="1000" fill="hold"/>
                                        <p:tgtEl>
                                          <p:spTgt spid="38"/>
                                        </p:tgtEl>
                                        <p:attrNameLst>
                                          <p:attrName>style.rotation</p:attrName>
                                        </p:attrNameLst>
                                      </p:cBhvr>
                                      <p:tavLst>
                                        <p:tav tm="0">
                                          <p:val>
                                            <p:fltVal val="90"/>
                                          </p:val>
                                        </p:tav>
                                        <p:tav tm="100000">
                                          <p:val>
                                            <p:fltVal val="0"/>
                                          </p:val>
                                        </p:tav>
                                      </p:tavLst>
                                    </p:anim>
                                    <p:animEffect transition="in" filter="fade">
                                      <p:cBhvr>
                                        <p:cTn id="51" dur="1000"/>
                                        <p:tgtEl>
                                          <p:spTgt spid="38"/>
                                        </p:tgtEl>
                                      </p:cBhvr>
                                    </p:animEffect>
                                  </p:childTnLst>
                                </p:cTn>
                              </p:par>
                              <p:par>
                                <p:cTn id="52" presetID="31" presetClass="entr" presetSubtype="0" fill="hold" nodeType="withEffect">
                                  <p:stCondLst>
                                    <p:cond delay="500"/>
                                  </p:stCondLst>
                                  <p:childTnLst>
                                    <p:set>
                                      <p:cBhvr>
                                        <p:cTn id="53" dur="1" fill="hold">
                                          <p:stCondLst>
                                            <p:cond delay="0"/>
                                          </p:stCondLst>
                                        </p:cTn>
                                        <p:tgtEl>
                                          <p:spTgt spid="41"/>
                                        </p:tgtEl>
                                        <p:attrNameLst>
                                          <p:attrName>style.visibility</p:attrName>
                                        </p:attrNameLst>
                                      </p:cBhvr>
                                      <p:to>
                                        <p:strVal val="visible"/>
                                      </p:to>
                                    </p:set>
                                    <p:anim calcmode="lin" valueType="num">
                                      <p:cBhvr>
                                        <p:cTn id="54" dur="1000" fill="hold"/>
                                        <p:tgtEl>
                                          <p:spTgt spid="41"/>
                                        </p:tgtEl>
                                        <p:attrNameLst>
                                          <p:attrName>ppt_w</p:attrName>
                                        </p:attrNameLst>
                                      </p:cBhvr>
                                      <p:tavLst>
                                        <p:tav tm="0">
                                          <p:val>
                                            <p:fltVal val="0"/>
                                          </p:val>
                                        </p:tav>
                                        <p:tav tm="100000">
                                          <p:val>
                                            <p:strVal val="#ppt_w"/>
                                          </p:val>
                                        </p:tav>
                                      </p:tavLst>
                                    </p:anim>
                                    <p:anim calcmode="lin" valueType="num">
                                      <p:cBhvr>
                                        <p:cTn id="55" dur="1000" fill="hold"/>
                                        <p:tgtEl>
                                          <p:spTgt spid="41"/>
                                        </p:tgtEl>
                                        <p:attrNameLst>
                                          <p:attrName>ppt_h</p:attrName>
                                        </p:attrNameLst>
                                      </p:cBhvr>
                                      <p:tavLst>
                                        <p:tav tm="0">
                                          <p:val>
                                            <p:fltVal val="0"/>
                                          </p:val>
                                        </p:tav>
                                        <p:tav tm="100000">
                                          <p:val>
                                            <p:strVal val="#ppt_h"/>
                                          </p:val>
                                        </p:tav>
                                      </p:tavLst>
                                    </p:anim>
                                    <p:anim calcmode="lin" valueType="num">
                                      <p:cBhvr>
                                        <p:cTn id="56" dur="1000" fill="hold"/>
                                        <p:tgtEl>
                                          <p:spTgt spid="41"/>
                                        </p:tgtEl>
                                        <p:attrNameLst>
                                          <p:attrName>style.rotation</p:attrName>
                                        </p:attrNameLst>
                                      </p:cBhvr>
                                      <p:tavLst>
                                        <p:tav tm="0">
                                          <p:val>
                                            <p:fltVal val="90"/>
                                          </p:val>
                                        </p:tav>
                                        <p:tav tm="100000">
                                          <p:val>
                                            <p:fltVal val="0"/>
                                          </p:val>
                                        </p:tav>
                                      </p:tavLst>
                                    </p:anim>
                                    <p:animEffect transition="in" filter="fade">
                                      <p:cBhvr>
                                        <p:cTn id="57" dur="1000"/>
                                        <p:tgtEl>
                                          <p:spTgt spid="41"/>
                                        </p:tgtEl>
                                      </p:cBhvr>
                                    </p:animEffect>
                                  </p:childTnLst>
                                </p:cTn>
                              </p:par>
                              <p:par>
                                <p:cTn id="58" presetID="31" presetClass="entr" presetSubtype="0" fill="hold" nodeType="withEffect">
                                  <p:stCondLst>
                                    <p:cond delay="500"/>
                                  </p:stCondLst>
                                  <p:childTnLst>
                                    <p:set>
                                      <p:cBhvr>
                                        <p:cTn id="59" dur="1" fill="hold">
                                          <p:stCondLst>
                                            <p:cond delay="0"/>
                                          </p:stCondLst>
                                        </p:cTn>
                                        <p:tgtEl>
                                          <p:spTgt spid="59"/>
                                        </p:tgtEl>
                                        <p:attrNameLst>
                                          <p:attrName>style.visibility</p:attrName>
                                        </p:attrNameLst>
                                      </p:cBhvr>
                                      <p:to>
                                        <p:strVal val="visible"/>
                                      </p:to>
                                    </p:set>
                                    <p:anim calcmode="lin" valueType="num">
                                      <p:cBhvr>
                                        <p:cTn id="60" dur="1000" fill="hold"/>
                                        <p:tgtEl>
                                          <p:spTgt spid="59"/>
                                        </p:tgtEl>
                                        <p:attrNameLst>
                                          <p:attrName>ppt_w</p:attrName>
                                        </p:attrNameLst>
                                      </p:cBhvr>
                                      <p:tavLst>
                                        <p:tav tm="0">
                                          <p:val>
                                            <p:fltVal val="0"/>
                                          </p:val>
                                        </p:tav>
                                        <p:tav tm="100000">
                                          <p:val>
                                            <p:strVal val="#ppt_w"/>
                                          </p:val>
                                        </p:tav>
                                      </p:tavLst>
                                    </p:anim>
                                    <p:anim calcmode="lin" valueType="num">
                                      <p:cBhvr>
                                        <p:cTn id="61" dur="1000" fill="hold"/>
                                        <p:tgtEl>
                                          <p:spTgt spid="59"/>
                                        </p:tgtEl>
                                        <p:attrNameLst>
                                          <p:attrName>ppt_h</p:attrName>
                                        </p:attrNameLst>
                                      </p:cBhvr>
                                      <p:tavLst>
                                        <p:tav tm="0">
                                          <p:val>
                                            <p:fltVal val="0"/>
                                          </p:val>
                                        </p:tav>
                                        <p:tav tm="100000">
                                          <p:val>
                                            <p:strVal val="#ppt_h"/>
                                          </p:val>
                                        </p:tav>
                                      </p:tavLst>
                                    </p:anim>
                                    <p:anim calcmode="lin" valueType="num">
                                      <p:cBhvr>
                                        <p:cTn id="62" dur="1000" fill="hold"/>
                                        <p:tgtEl>
                                          <p:spTgt spid="59"/>
                                        </p:tgtEl>
                                        <p:attrNameLst>
                                          <p:attrName>style.rotation</p:attrName>
                                        </p:attrNameLst>
                                      </p:cBhvr>
                                      <p:tavLst>
                                        <p:tav tm="0">
                                          <p:val>
                                            <p:fltVal val="90"/>
                                          </p:val>
                                        </p:tav>
                                        <p:tav tm="100000">
                                          <p:val>
                                            <p:fltVal val="0"/>
                                          </p:val>
                                        </p:tav>
                                      </p:tavLst>
                                    </p:anim>
                                    <p:animEffect transition="in" filter="fade">
                                      <p:cBhvr>
                                        <p:cTn id="63" dur="1000"/>
                                        <p:tgtEl>
                                          <p:spTgt spid="59"/>
                                        </p:tgtEl>
                                      </p:cBhvr>
                                    </p:animEffect>
                                  </p:childTnLst>
                                </p:cTn>
                              </p:par>
                              <p:par>
                                <p:cTn id="64" presetID="31" presetClass="entr" presetSubtype="0" fill="hold" nodeType="withEffect">
                                  <p:stCondLst>
                                    <p:cond delay="500"/>
                                  </p:stCondLst>
                                  <p:childTnLst>
                                    <p:set>
                                      <p:cBhvr>
                                        <p:cTn id="65" dur="1" fill="hold">
                                          <p:stCondLst>
                                            <p:cond delay="0"/>
                                          </p:stCondLst>
                                        </p:cTn>
                                        <p:tgtEl>
                                          <p:spTgt spid="44"/>
                                        </p:tgtEl>
                                        <p:attrNameLst>
                                          <p:attrName>style.visibility</p:attrName>
                                        </p:attrNameLst>
                                      </p:cBhvr>
                                      <p:to>
                                        <p:strVal val="visible"/>
                                      </p:to>
                                    </p:set>
                                    <p:anim calcmode="lin" valueType="num">
                                      <p:cBhvr>
                                        <p:cTn id="66" dur="1000" fill="hold"/>
                                        <p:tgtEl>
                                          <p:spTgt spid="44"/>
                                        </p:tgtEl>
                                        <p:attrNameLst>
                                          <p:attrName>ppt_w</p:attrName>
                                        </p:attrNameLst>
                                      </p:cBhvr>
                                      <p:tavLst>
                                        <p:tav tm="0">
                                          <p:val>
                                            <p:fltVal val="0"/>
                                          </p:val>
                                        </p:tav>
                                        <p:tav tm="100000">
                                          <p:val>
                                            <p:strVal val="#ppt_w"/>
                                          </p:val>
                                        </p:tav>
                                      </p:tavLst>
                                    </p:anim>
                                    <p:anim calcmode="lin" valueType="num">
                                      <p:cBhvr>
                                        <p:cTn id="67" dur="1000" fill="hold"/>
                                        <p:tgtEl>
                                          <p:spTgt spid="44"/>
                                        </p:tgtEl>
                                        <p:attrNameLst>
                                          <p:attrName>ppt_h</p:attrName>
                                        </p:attrNameLst>
                                      </p:cBhvr>
                                      <p:tavLst>
                                        <p:tav tm="0">
                                          <p:val>
                                            <p:fltVal val="0"/>
                                          </p:val>
                                        </p:tav>
                                        <p:tav tm="100000">
                                          <p:val>
                                            <p:strVal val="#ppt_h"/>
                                          </p:val>
                                        </p:tav>
                                      </p:tavLst>
                                    </p:anim>
                                    <p:anim calcmode="lin" valueType="num">
                                      <p:cBhvr>
                                        <p:cTn id="68" dur="1000" fill="hold"/>
                                        <p:tgtEl>
                                          <p:spTgt spid="44"/>
                                        </p:tgtEl>
                                        <p:attrNameLst>
                                          <p:attrName>style.rotation</p:attrName>
                                        </p:attrNameLst>
                                      </p:cBhvr>
                                      <p:tavLst>
                                        <p:tav tm="0">
                                          <p:val>
                                            <p:fltVal val="90"/>
                                          </p:val>
                                        </p:tav>
                                        <p:tav tm="100000">
                                          <p:val>
                                            <p:fltVal val="0"/>
                                          </p:val>
                                        </p:tav>
                                      </p:tavLst>
                                    </p:anim>
                                    <p:animEffect transition="in" filter="fade">
                                      <p:cBhvr>
                                        <p:cTn id="69" dur="1000"/>
                                        <p:tgtEl>
                                          <p:spTgt spid="44"/>
                                        </p:tgtEl>
                                      </p:cBhvr>
                                    </p:animEffect>
                                  </p:childTnLst>
                                </p:cTn>
                              </p:par>
                              <p:par>
                                <p:cTn id="70" presetID="31" presetClass="entr" presetSubtype="0" fill="hold" nodeType="withEffect">
                                  <p:stCondLst>
                                    <p:cond delay="500"/>
                                  </p:stCondLst>
                                  <p:childTnLst>
                                    <p:set>
                                      <p:cBhvr>
                                        <p:cTn id="71" dur="1" fill="hold">
                                          <p:stCondLst>
                                            <p:cond delay="0"/>
                                          </p:stCondLst>
                                        </p:cTn>
                                        <p:tgtEl>
                                          <p:spTgt spid="47"/>
                                        </p:tgtEl>
                                        <p:attrNameLst>
                                          <p:attrName>style.visibility</p:attrName>
                                        </p:attrNameLst>
                                      </p:cBhvr>
                                      <p:to>
                                        <p:strVal val="visible"/>
                                      </p:to>
                                    </p:set>
                                    <p:anim calcmode="lin" valueType="num">
                                      <p:cBhvr>
                                        <p:cTn id="72" dur="1000" fill="hold"/>
                                        <p:tgtEl>
                                          <p:spTgt spid="47"/>
                                        </p:tgtEl>
                                        <p:attrNameLst>
                                          <p:attrName>ppt_w</p:attrName>
                                        </p:attrNameLst>
                                      </p:cBhvr>
                                      <p:tavLst>
                                        <p:tav tm="0">
                                          <p:val>
                                            <p:fltVal val="0"/>
                                          </p:val>
                                        </p:tav>
                                        <p:tav tm="100000">
                                          <p:val>
                                            <p:strVal val="#ppt_w"/>
                                          </p:val>
                                        </p:tav>
                                      </p:tavLst>
                                    </p:anim>
                                    <p:anim calcmode="lin" valueType="num">
                                      <p:cBhvr>
                                        <p:cTn id="73" dur="1000" fill="hold"/>
                                        <p:tgtEl>
                                          <p:spTgt spid="47"/>
                                        </p:tgtEl>
                                        <p:attrNameLst>
                                          <p:attrName>ppt_h</p:attrName>
                                        </p:attrNameLst>
                                      </p:cBhvr>
                                      <p:tavLst>
                                        <p:tav tm="0">
                                          <p:val>
                                            <p:fltVal val="0"/>
                                          </p:val>
                                        </p:tav>
                                        <p:tav tm="100000">
                                          <p:val>
                                            <p:strVal val="#ppt_h"/>
                                          </p:val>
                                        </p:tav>
                                      </p:tavLst>
                                    </p:anim>
                                    <p:anim calcmode="lin" valueType="num">
                                      <p:cBhvr>
                                        <p:cTn id="74" dur="1000" fill="hold"/>
                                        <p:tgtEl>
                                          <p:spTgt spid="47"/>
                                        </p:tgtEl>
                                        <p:attrNameLst>
                                          <p:attrName>style.rotation</p:attrName>
                                        </p:attrNameLst>
                                      </p:cBhvr>
                                      <p:tavLst>
                                        <p:tav tm="0">
                                          <p:val>
                                            <p:fltVal val="90"/>
                                          </p:val>
                                        </p:tav>
                                        <p:tav tm="100000">
                                          <p:val>
                                            <p:fltVal val="0"/>
                                          </p:val>
                                        </p:tav>
                                      </p:tavLst>
                                    </p:anim>
                                    <p:animEffect transition="in" filter="fade">
                                      <p:cBhvr>
                                        <p:cTn id="75" dur="1000"/>
                                        <p:tgtEl>
                                          <p:spTgt spid="47"/>
                                        </p:tgtEl>
                                      </p:cBhvr>
                                    </p:animEffect>
                                  </p:childTnLst>
                                </p:cTn>
                              </p:par>
                              <p:par>
                                <p:cTn id="76" presetID="31" presetClass="entr" presetSubtype="0" fill="hold" nodeType="withEffect">
                                  <p:stCondLst>
                                    <p:cond delay="500"/>
                                  </p:stCondLst>
                                  <p:childTnLst>
                                    <p:set>
                                      <p:cBhvr>
                                        <p:cTn id="77" dur="1" fill="hold">
                                          <p:stCondLst>
                                            <p:cond delay="0"/>
                                          </p:stCondLst>
                                        </p:cTn>
                                        <p:tgtEl>
                                          <p:spTgt spid="50"/>
                                        </p:tgtEl>
                                        <p:attrNameLst>
                                          <p:attrName>style.visibility</p:attrName>
                                        </p:attrNameLst>
                                      </p:cBhvr>
                                      <p:to>
                                        <p:strVal val="visible"/>
                                      </p:to>
                                    </p:set>
                                    <p:anim calcmode="lin" valueType="num">
                                      <p:cBhvr>
                                        <p:cTn id="78" dur="1000" fill="hold"/>
                                        <p:tgtEl>
                                          <p:spTgt spid="50"/>
                                        </p:tgtEl>
                                        <p:attrNameLst>
                                          <p:attrName>ppt_w</p:attrName>
                                        </p:attrNameLst>
                                      </p:cBhvr>
                                      <p:tavLst>
                                        <p:tav tm="0">
                                          <p:val>
                                            <p:fltVal val="0"/>
                                          </p:val>
                                        </p:tav>
                                        <p:tav tm="100000">
                                          <p:val>
                                            <p:strVal val="#ppt_w"/>
                                          </p:val>
                                        </p:tav>
                                      </p:tavLst>
                                    </p:anim>
                                    <p:anim calcmode="lin" valueType="num">
                                      <p:cBhvr>
                                        <p:cTn id="79" dur="1000" fill="hold"/>
                                        <p:tgtEl>
                                          <p:spTgt spid="50"/>
                                        </p:tgtEl>
                                        <p:attrNameLst>
                                          <p:attrName>ppt_h</p:attrName>
                                        </p:attrNameLst>
                                      </p:cBhvr>
                                      <p:tavLst>
                                        <p:tav tm="0">
                                          <p:val>
                                            <p:fltVal val="0"/>
                                          </p:val>
                                        </p:tav>
                                        <p:tav tm="100000">
                                          <p:val>
                                            <p:strVal val="#ppt_h"/>
                                          </p:val>
                                        </p:tav>
                                      </p:tavLst>
                                    </p:anim>
                                    <p:anim calcmode="lin" valueType="num">
                                      <p:cBhvr>
                                        <p:cTn id="80" dur="1000" fill="hold"/>
                                        <p:tgtEl>
                                          <p:spTgt spid="50"/>
                                        </p:tgtEl>
                                        <p:attrNameLst>
                                          <p:attrName>style.rotation</p:attrName>
                                        </p:attrNameLst>
                                      </p:cBhvr>
                                      <p:tavLst>
                                        <p:tav tm="0">
                                          <p:val>
                                            <p:fltVal val="90"/>
                                          </p:val>
                                        </p:tav>
                                        <p:tav tm="100000">
                                          <p:val>
                                            <p:fltVal val="0"/>
                                          </p:val>
                                        </p:tav>
                                      </p:tavLst>
                                    </p:anim>
                                    <p:animEffect transition="in" filter="fade">
                                      <p:cBhvr>
                                        <p:cTn id="81" dur="1000"/>
                                        <p:tgtEl>
                                          <p:spTgt spid="50"/>
                                        </p:tgtEl>
                                      </p:cBhvr>
                                    </p:animEffect>
                                  </p:childTnLst>
                                </p:cTn>
                              </p:par>
                              <p:par>
                                <p:cTn id="82" presetID="31" presetClass="entr" presetSubtype="0" fill="hold" nodeType="withEffect">
                                  <p:stCondLst>
                                    <p:cond delay="500"/>
                                  </p:stCondLst>
                                  <p:childTnLst>
                                    <p:set>
                                      <p:cBhvr>
                                        <p:cTn id="83" dur="1" fill="hold">
                                          <p:stCondLst>
                                            <p:cond delay="0"/>
                                          </p:stCondLst>
                                        </p:cTn>
                                        <p:tgtEl>
                                          <p:spTgt spid="53"/>
                                        </p:tgtEl>
                                        <p:attrNameLst>
                                          <p:attrName>style.visibility</p:attrName>
                                        </p:attrNameLst>
                                      </p:cBhvr>
                                      <p:to>
                                        <p:strVal val="visible"/>
                                      </p:to>
                                    </p:set>
                                    <p:anim calcmode="lin" valueType="num">
                                      <p:cBhvr>
                                        <p:cTn id="84" dur="1000" fill="hold"/>
                                        <p:tgtEl>
                                          <p:spTgt spid="53"/>
                                        </p:tgtEl>
                                        <p:attrNameLst>
                                          <p:attrName>ppt_w</p:attrName>
                                        </p:attrNameLst>
                                      </p:cBhvr>
                                      <p:tavLst>
                                        <p:tav tm="0">
                                          <p:val>
                                            <p:fltVal val="0"/>
                                          </p:val>
                                        </p:tav>
                                        <p:tav tm="100000">
                                          <p:val>
                                            <p:strVal val="#ppt_w"/>
                                          </p:val>
                                        </p:tav>
                                      </p:tavLst>
                                    </p:anim>
                                    <p:anim calcmode="lin" valueType="num">
                                      <p:cBhvr>
                                        <p:cTn id="85" dur="1000" fill="hold"/>
                                        <p:tgtEl>
                                          <p:spTgt spid="53"/>
                                        </p:tgtEl>
                                        <p:attrNameLst>
                                          <p:attrName>ppt_h</p:attrName>
                                        </p:attrNameLst>
                                      </p:cBhvr>
                                      <p:tavLst>
                                        <p:tav tm="0">
                                          <p:val>
                                            <p:fltVal val="0"/>
                                          </p:val>
                                        </p:tav>
                                        <p:tav tm="100000">
                                          <p:val>
                                            <p:strVal val="#ppt_h"/>
                                          </p:val>
                                        </p:tav>
                                      </p:tavLst>
                                    </p:anim>
                                    <p:anim calcmode="lin" valueType="num">
                                      <p:cBhvr>
                                        <p:cTn id="86" dur="1000" fill="hold"/>
                                        <p:tgtEl>
                                          <p:spTgt spid="53"/>
                                        </p:tgtEl>
                                        <p:attrNameLst>
                                          <p:attrName>style.rotation</p:attrName>
                                        </p:attrNameLst>
                                      </p:cBhvr>
                                      <p:tavLst>
                                        <p:tav tm="0">
                                          <p:val>
                                            <p:fltVal val="90"/>
                                          </p:val>
                                        </p:tav>
                                        <p:tav tm="100000">
                                          <p:val>
                                            <p:fltVal val="0"/>
                                          </p:val>
                                        </p:tav>
                                      </p:tavLst>
                                    </p:anim>
                                    <p:animEffect transition="in" filter="fade">
                                      <p:cBhvr>
                                        <p:cTn id="87" dur="1000"/>
                                        <p:tgtEl>
                                          <p:spTgt spid="53"/>
                                        </p:tgtEl>
                                      </p:cBhvr>
                                    </p:animEffect>
                                  </p:childTnLst>
                                </p:cTn>
                              </p:par>
                              <p:par>
                                <p:cTn id="88" presetID="31" presetClass="entr" presetSubtype="0" fill="hold" nodeType="withEffect">
                                  <p:stCondLst>
                                    <p:cond delay="500"/>
                                  </p:stCondLst>
                                  <p:childTnLst>
                                    <p:set>
                                      <p:cBhvr>
                                        <p:cTn id="89" dur="1" fill="hold">
                                          <p:stCondLst>
                                            <p:cond delay="0"/>
                                          </p:stCondLst>
                                        </p:cTn>
                                        <p:tgtEl>
                                          <p:spTgt spid="56"/>
                                        </p:tgtEl>
                                        <p:attrNameLst>
                                          <p:attrName>style.visibility</p:attrName>
                                        </p:attrNameLst>
                                      </p:cBhvr>
                                      <p:to>
                                        <p:strVal val="visible"/>
                                      </p:to>
                                    </p:set>
                                    <p:anim calcmode="lin" valueType="num">
                                      <p:cBhvr>
                                        <p:cTn id="90" dur="1000" fill="hold"/>
                                        <p:tgtEl>
                                          <p:spTgt spid="56"/>
                                        </p:tgtEl>
                                        <p:attrNameLst>
                                          <p:attrName>ppt_w</p:attrName>
                                        </p:attrNameLst>
                                      </p:cBhvr>
                                      <p:tavLst>
                                        <p:tav tm="0">
                                          <p:val>
                                            <p:fltVal val="0"/>
                                          </p:val>
                                        </p:tav>
                                        <p:tav tm="100000">
                                          <p:val>
                                            <p:strVal val="#ppt_w"/>
                                          </p:val>
                                        </p:tav>
                                      </p:tavLst>
                                    </p:anim>
                                    <p:anim calcmode="lin" valueType="num">
                                      <p:cBhvr>
                                        <p:cTn id="91" dur="1000" fill="hold"/>
                                        <p:tgtEl>
                                          <p:spTgt spid="56"/>
                                        </p:tgtEl>
                                        <p:attrNameLst>
                                          <p:attrName>ppt_h</p:attrName>
                                        </p:attrNameLst>
                                      </p:cBhvr>
                                      <p:tavLst>
                                        <p:tav tm="0">
                                          <p:val>
                                            <p:fltVal val="0"/>
                                          </p:val>
                                        </p:tav>
                                        <p:tav tm="100000">
                                          <p:val>
                                            <p:strVal val="#ppt_h"/>
                                          </p:val>
                                        </p:tav>
                                      </p:tavLst>
                                    </p:anim>
                                    <p:anim calcmode="lin" valueType="num">
                                      <p:cBhvr>
                                        <p:cTn id="92" dur="1000" fill="hold"/>
                                        <p:tgtEl>
                                          <p:spTgt spid="56"/>
                                        </p:tgtEl>
                                        <p:attrNameLst>
                                          <p:attrName>style.rotation</p:attrName>
                                        </p:attrNameLst>
                                      </p:cBhvr>
                                      <p:tavLst>
                                        <p:tav tm="0">
                                          <p:val>
                                            <p:fltVal val="90"/>
                                          </p:val>
                                        </p:tav>
                                        <p:tav tm="100000">
                                          <p:val>
                                            <p:fltVal val="0"/>
                                          </p:val>
                                        </p:tav>
                                      </p:tavLst>
                                    </p:anim>
                                    <p:animEffect transition="in" filter="fade">
                                      <p:cBhvr>
                                        <p:cTn id="93"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7384"/>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5"/>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0973D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 name="TextBox 59"/>
          <p:cNvSpPr txBox="1">
            <a:spLocks noChangeArrowheads="1"/>
          </p:cNvSpPr>
          <p:nvPr/>
        </p:nvSpPr>
        <p:spPr bwMode="auto">
          <a:xfrm>
            <a:off x="4441403" y="393654"/>
            <a:ext cx="3312368" cy="186372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a:lnSpc>
                <a:spcPct val="120000"/>
              </a:lnSpc>
              <a:defRPr/>
            </a:pPr>
            <a:r>
              <a:rPr lang="zh-CN" altLang="en-US" sz="4800" b="1" kern="0">
                <a:solidFill>
                  <a:schemeClr val="bg1"/>
                </a:solidFill>
                <a:latin typeface="微软雅黑" panose="020B0503020204020204" pitchFamily="34" charset="-122"/>
                <a:ea typeface="微软雅黑" panose="020B0503020204020204" pitchFamily="34" charset="-122"/>
              </a:rPr>
              <a:t>目 录 </a:t>
            </a:r>
            <a:endParaRPr lang="zh-CN" altLang="en-US" sz="4800" b="1" kern="0">
              <a:solidFill>
                <a:schemeClr val="bg1"/>
              </a:solidFill>
              <a:latin typeface="微软雅黑" panose="020B0503020204020204" pitchFamily="34" charset="-122"/>
              <a:ea typeface="微软雅黑" panose="020B0503020204020204" pitchFamily="34" charset="-122"/>
            </a:endParaRPr>
          </a:p>
          <a:p>
            <a:pPr algn="ctr" defTabSz="914400">
              <a:lnSpc>
                <a:spcPct val="120000"/>
              </a:lnSpc>
              <a:defRPr/>
            </a:pPr>
            <a:r>
              <a:rPr lang="en-US" altLang="zh-CN" sz="4800" b="1" kern="0">
                <a:solidFill>
                  <a:schemeClr val="bg1"/>
                </a:solidFill>
                <a:latin typeface="微软雅黑" panose="020B0503020204020204" pitchFamily="34" charset="-122"/>
                <a:ea typeface="微软雅黑" panose="020B0503020204020204" pitchFamily="34" charset="-122"/>
              </a:rPr>
              <a:t>Contents</a:t>
            </a:r>
            <a:endParaRPr lang="en-US" altLang="ko-KR" sz="2800" kern="0" dirty="0">
              <a:solidFill>
                <a:srgbClr val="0973DD"/>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927163" y="2780928"/>
            <a:ext cx="1299165" cy="1299165"/>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sp>
          <p:nvSpPr>
            <p:cNvPr id="8" name="椭圆 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231419" y="2780928"/>
            <a:ext cx="1299165" cy="1299165"/>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703228" y="2780928"/>
            <a:ext cx="1299165" cy="1299165"/>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9011198" y="2780928"/>
            <a:ext cx="1299165" cy="129916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32" name="Group 4"/>
          <p:cNvGrpSpPr>
            <a:grpSpLocks noChangeAspect="1"/>
          </p:cNvGrpSpPr>
          <p:nvPr/>
        </p:nvGrpSpPr>
        <p:grpSpPr bwMode="auto">
          <a:xfrm>
            <a:off x="2324254" y="2940155"/>
            <a:ext cx="504983" cy="809338"/>
            <a:chOff x="4638" y="-33"/>
            <a:chExt cx="667" cy="1069"/>
          </a:xfrm>
          <a:solidFill>
            <a:srgbClr val="0973DD"/>
          </a:solidFill>
        </p:grpSpPr>
        <p:sp>
          <p:nvSpPr>
            <p:cNvPr id="33" name="Freeform 5"/>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sp>
          <p:nvSpPr>
            <p:cNvPr id="34"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grpSp>
      <p:sp>
        <p:nvSpPr>
          <p:cNvPr id="35" name="文本框 163"/>
          <p:cNvSpPr txBox="1"/>
          <p:nvPr/>
        </p:nvSpPr>
        <p:spPr>
          <a:xfrm>
            <a:off x="1561083" y="4283804"/>
            <a:ext cx="2031325" cy="461665"/>
          </a:xfrm>
          <a:prstGeom prst="rect">
            <a:avLst/>
          </a:prstGeom>
          <a:noFill/>
        </p:spPr>
        <p:txBody>
          <a:bodyPr wrap="none" rtlCol="0">
            <a:spAutoFit/>
          </a:bodyPr>
          <a:lstStyle/>
          <a:p>
            <a:r>
              <a:rPr lang="zh-CN" altLang="en-US" sz="24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学习方法转变</a:t>
            </a:r>
            <a:endParaRPr lang="zh-CN" altLang="en-US" sz="24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文本框 163"/>
          <p:cNvSpPr txBox="1"/>
          <p:nvPr/>
        </p:nvSpPr>
        <p:spPr>
          <a:xfrm>
            <a:off x="1873503" y="4726885"/>
            <a:ext cx="1261884" cy="276999"/>
          </a:xfrm>
          <a:prstGeom prst="rect">
            <a:avLst/>
          </a:prstGeom>
          <a:noFill/>
        </p:spPr>
        <p:txBody>
          <a:bodyPr wrap="non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适应电大的学习</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KSO_Shape"/>
          <p:cNvSpPr/>
          <p:nvPr/>
        </p:nvSpPr>
        <p:spPr bwMode="auto">
          <a:xfrm>
            <a:off x="4556965" y="3153570"/>
            <a:ext cx="648072" cy="55085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973DD"/>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8" name="文本框 163"/>
          <p:cNvSpPr txBox="1"/>
          <p:nvPr/>
        </p:nvSpPr>
        <p:spPr>
          <a:xfrm>
            <a:off x="3865339" y="4293096"/>
            <a:ext cx="2316480" cy="460375"/>
          </a:xfrm>
          <a:prstGeom prst="rect">
            <a:avLst/>
          </a:prstGeom>
          <a:noFill/>
        </p:spPr>
        <p:txBody>
          <a:bodyPr wrap="none" rtlCol="0">
            <a:spAutoFit/>
          </a:bodyPr>
          <a:lstStyle/>
          <a:p>
            <a:r>
              <a:rPr lang="zh-CN" altLang="en-US" sz="24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国际贸易法概述</a:t>
            </a:r>
            <a:endParaRPr lang="zh-CN" altLang="en-US" sz="24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文本框 163"/>
          <p:cNvSpPr txBox="1"/>
          <p:nvPr/>
        </p:nvSpPr>
        <p:spPr>
          <a:xfrm>
            <a:off x="4173115" y="4736177"/>
            <a:ext cx="1554480" cy="275590"/>
          </a:xfrm>
          <a:prstGeom prst="rect">
            <a:avLst/>
          </a:prstGeom>
          <a:noFill/>
        </p:spPr>
        <p:txBody>
          <a:bodyPr wrap="non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简单了解国际贸易法</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Freeform 9"/>
          <p:cNvSpPr>
            <a:spLocks noEditPoints="1"/>
          </p:cNvSpPr>
          <p:nvPr/>
        </p:nvSpPr>
        <p:spPr bwMode="auto">
          <a:xfrm rot="19469485">
            <a:off x="6973974" y="3025326"/>
            <a:ext cx="757672" cy="807346"/>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rgbClr val="0973DD"/>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2" name="文本框 163"/>
          <p:cNvSpPr txBox="1"/>
          <p:nvPr/>
        </p:nvSpPr>
        <p:spPr>
          <a:xfrm>
            <a:off x="6370518" y="4283804"/>
            <a:ext cx="2031325" cy="461665"/>
          </a:xfrm>
          <a:prstGeom prst="rect">
            <a:avLst/>
          </a:prstGeom>
          <a:noFill/>
        </p:spPr>
        <p:txBody>
          <a:bodyPr wrap="none" rtlCol="0">
            <a:spAutoFit/>
          </a:bodyPr>
          <a:lstStyle/>
          <a:p>
            <a:r>
              <a:rPr lang="zh-CN" altLang="en-US" sz="24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学习资源介绍</a:t>
            </a:r>
            <a:endParaRPr lang="zh-CN" altLang="en-US" sz="24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163"/>
          <p:cNvSpPr txBox="1"/>
          <p:nvPr/>
        </p:nvSpPr>
        <p:spPr>
          <a:xfrm>
            <a:off x="6456228" y="4726885"/>
            <a:ext cx="1859280" cy="275590"/>
          </a:xfrm>
          <a:prstGeom prst="rect">
            <a:avLst/>
          </a:prstGeom>
          <a:noFill/>
        </p:spPr>
        <p:txBody>
          <a:bodyPr wrap="non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明确国际贸易法知识框架</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206"/>
          <p:cNvSpPr>
            <a:spLocks noChangeAspect="1" noEditPoints="1"/>
          </p:cNvSpPr>
          <p:nvPr/>
        </p:nvSpPr>
        <p:spPr bwMode="auto">
          <a:xfrm>
            <a:off x="9372748" y="3060446"/>
            <a:ext cx="576064" cy="69634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0973DD"/>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45" name="文本框 163"/>
          <p:cNvSpPr txBox="1"/>
          <p:nvPr/>
        </p:nvSpPr>
        <p:spPr>
          <a:xfrm>
            <a:off x="8674774" y="4293096"/>
            <a:ext cx="2031325" cy="461665"/>
          </a:xfrm>
          <a:prstGeom prst="rect">
            <a:avLst/>
          </a:prstGeom>
          <a:noFill/>
        </p:spPr>
        <p:txBody>
          <a:bodyPr wrap="none" rtlCol="0">
            <a:spAutoFit/>
          </a:bodyPr>
          <a:lstStyle/>
          <a:p>
            <a:r>
              <a:rPr lang="zh-CN" altLang="en-US" sz="24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rPr>
              <a:t>考核方式简介</a:t>
            </a:r>
            <a:endParaRPr lang="zh-CN" altLang="en-US" sz="2400" b="1" dirty="0">
              <a:solidFill>
                <a:srgbClr val="0973DD"/>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文本框 163"/>
          <p:cNvSpPr txBox="1"/>
          <p:nvPr/>
        </p:nvSpPr>
        <p:spPr>
          <a:xfrm>
            <a:off x="8905899" y="4736177"/>
            <a:ext cx="1415772" cy="276999"/>
          </a:xfrm>
          <a:prstGeom prst="rect">
            <a:avLst/>
          </a:prstGeom>
          <a:noFill/>
        </p:spPr>
        <p:txBody>
          <a:bodyPr wrap="non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顺利通过期末考核</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2" presetClass="entr" presetSubtype="4"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par>
                                <p:cTn id="42" presetID="53" presetClass="entr" presetSubtype="16" fill="hold" nodeType="withEffect">
                                  <p:stCondLst>
                                    <p:cond delay="50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fltVal val="0"/>
                                          </p:val>
                                        </p:tav>
                                        <p:tav tm="100000">
                                          <p:val>
                                            <p:strVal val="#ppt_h"/>
                                          </p:val>
                                        </p:tav>
                                      </p:tavLst>
                                    </p:anim>
                                    <p:animEffect transition="in" filter="fade">
                                      <p:cBhvr>
                                        <p:cTn id="46" dur="500"/>
                                        <p:tgtEl>
                                          <p:spTgt spid="32"/>
                                        </p:tgtEl>
                                      </p:cBhvr>
                                    </p:animEffect>
                                  </p:childTnLst>
                                </p:cTn>
                              </p:par>
                            </p:childTnLst>
                          </p:cTn>
                        </p:par>
                        <p:par>
                          <p:cTn id="47" fill="hold">
                            <p:stCondLst>
                              <p:cond delay="4500"/>
                            </p:stCondLst>
                            <p:childTnLst>
                              <p:par>
                                <p:cTn id="48" presetID="12" presetClass="entr" presetSubtype="4"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p:tgtEl>
                                          <p:spTgt spid="35"/>
                                        </p:tgtEl>
                                        <p:attrNameLst>
                                          <p:attrName>ppt_y</p:attrName>
                                        </p:attrNameLst>
                                      </p:cBhvr>
                                      <p:tavLst>
                                        <p:tav tm="0">
                                          <p:val>
                                            <p:strVal val="#ppt_y+#ppt_h*1.125000"/>
                                          </p:val>
                                        </p:tav>
                                        <p:tav tm="100000">
                                          <p:val>
                                            <p:strVal val="#ppt_y"/>
                                          </p:val>
                                        </p:tav>
                                      </p:tavLst>
                                    </p:anim>
                                    <p:animEffect transition="in" filter="wipe(up)">
                                      <p:cBhvr>
                                        <p:cTn id="51" dur="500"/>
                                        <p:tgtEl>
                                          <p:spTgt spid="35"/>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animEffect transition="in" filter="fade">
                                      <p:cBhvr>
                                        <p:cTn id="57" dur="500"/>
                                        <p:tgtEl>
                                          <p:spTgt spid="3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animEffect transition="in" filter="fade">
                                      <p:cBhvr>
                                        <p:cTn id="62" dur="500"/>
                                        <p:tgtEl>
                                          <p:spTgt spid="37"/>
                                        </p:tgtEl>
                                      </p:cBhvr>
                                    </p:animEffect>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p:tgtEl>
                                          <p:spTgt spid="38"/>
                                        </p:tgtEl>
                                        <p:attrNameLst>
                                          <p:attrName>ppt_y</p:attrName>
                                        </p:attrNameLst>
                                      </p:cBhvr>
                                      <p:tavLst>
                                        <p:tav tm="0">
                                          <p:val>
                                            <p:strVal val="#ppt_y+#ppt_h*1.125000"/>
                                          </p:val>
                                        </p:tav>
                                        <p:tav tm="100000">
                                          <p:val>
                                            <p:strVal val="#ppt_y"/>
                                          </p:val>
                                        </p:tav>
                                      </p:tavLst>
                                    </p:anim>
                                    <p:animEffect transition="in" filter="wipe(up)">
                                      <p:cBhvr>
                                        <p:cTn id="67" dur="500"/>
                                        <p:tgtEl>
                                          <p:spTgt spid="38"/>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500" fill="hold"/>
                                        <p:tgtEl>
                                          <p:spTgt spid="39"/>
                                        </p:tgtEl>
                                        <p:attrNameLst>
                                          <p:attrName>ppt_w</p:attrName>
                                        </p:attrNameLst>
                                      </p:cBhvr>
                                      <p:tavLst>
                                        <p:tav tm="0">
                                          <p:val>
                                            <p:fltVal val="0"/>
                                          </p:val>
                                        </p:tav>
                                        <p:tav tm="100000">
                                          <p:val>
                                            <p:strVal val="#ppt_w"/>
                                          </p:val>
                                        </p:tav>
                                      </p:tavLst>
                                    </p:anim>
                                    <p:anim calcmode="lin" valueType="num">
                                      <p:cBhvr>
                                        <p:cTn id="72" dur="500" fill="hold"/>
                                        <p:tgtEl>
                                          <p:spTgt spid="39"/>
                                        </p:tgtEl>
                                        <p:attrNameLst>
                                          <p:attrName>ppt_h</p:attrName>
                                        </p:attrNameLst>
                                      </p:cBhvr>
                                      <p:tavLst>
                                        <p:tav tm="0">
                                          <p:val>
                                            <p:fltVal val="0"/>
                                          </p:val>
                                        </p:tav>
                                        <p:tav tm="100000">
                                          <p:val>
                                            <p:strVal val="#ppt_h"/>
                                          </p:val>
                                        </p:tav>
                                      </p:tavLst>
                                    </p:anim>
                                    <p:animEffect transition="in" filter="fade">
                                      <p:cBhvr>
                                        <p:cTn id="73" dur="500"/>
                                        <p:tgtEl>
                                          <p:spTgt spid="39"/>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40"/>
                                        </p:tgtEl>
                                        <p:attrNameLst>
                                          <p:attrName>style.visibility</p:attrName>
                                        </p:attrNameLst>
                                      </p:cBhvr>
                                      <p:to>
                                        <p:strVal val="visible"/>
                                      </p:to>
                                    </p:set>
                                    <p:anim calcmode="lin" valueType="num">
                                      <p:cBhvr>
                                        <p:cTn id="76" dur="500" fill="hold"/>
                                        <p:tgtEl>
                                          <p:spTgt spid="40"/>
                                        </p:tgtEl>
                                        <p:attrNameLst>
                                          <p:attrName>ppt_w</p:attrName>
                                        </p:attrNameLst>
                                      </p:cBhvr>
                                      <p:tavLst>
                                        <p:tav tm="0">
                                          <p:val>
                                            <p:fltVal val="0"/>
                                          </p:val>
                                        </p:tav>
                                        <p:tav tm="100000">
                                          <p:val>
                                            <p:strVal val="#ppt_w"/>
                                          </p:val>
                                        </p:tav>
                                      </p:tavLst>
                                    </p:anim>
                                    <p:anim calcmode="lin" valueType="num">
                                      <p:cBhvr>
                                        <p:cTn id="77" dur="500" fill="hold"/>
                                        <p:tgtEl>
                                          <p:spTgt spid="40"/>
                                        </p:tgtEl>
                                        <p:attrNameLst>
                                          <p:attrName>ppt_h</p:attrName>
                                        </p:attrNameLst>
                                      </p:cBhvr>
                                      <p:tavLst>
                                        <p:tav tm="0">
                                          <p:val>
                                            <p:fltVal val="0"/>
                                          </p:val>
                                        </p:tav>
                                        <p:tav tm="100000">
                                          <p:val>
                                            <p:strVal val="#ppt_h"/>
                                          </p:val>
                                        </p:tav>
                                      </p:tavLst>
                                    </p:anim>
                                    <p:animEffect transition="in" filter="fade">
                                      <p:cBhvr>
                                        <p:cTn id="78" dur="500"/>
                                        <p:tgtEl>
                                          <p:spTgt spid="40"/>
                                        </p:tgtEl>
                                      </p:cBhvr>
                                    </p:animEffect>
                                  </p:childTnLst>
                                </p:cTn>
                              </p:par>
                            </p:childTnLst>
                          </p:cTn>
                        </p:par>
                        <p:par>
                          <p:cTn id="79" fill="hold">
                            <p:stCondLst>
                              <p:cond delay="6500"/>
                            </p:stCondLst>
                            <p:childTnLst>
                              <p:par>
                                <p:cTn id="80" presetID="12" presetClass="entr" presetSubtype="4"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500"/>
                                        <p:tgtEl>
                                          <p:spTgt spid="42"/>
                                        </p:tgtEl>
                                        <p:attrNameLst>
                                          <p:attrName>ppt_y</p:attrName>
                                        </p:attrNameLst>
                                      </p:cBhvr>
                                      <p:tavLst>
                                        <p:tav tm="0">
                                          <p:val>
                                            <p:strVal val="#ppt_y+#ppt_h*1.125000"/>
                                          </p:val>
                                        </p:tav>
                                        <p:tav tm="100000">
                                          <p:val>
                                            <p:strVal val="#ppt_y"/>
                                          </p:val>
                                        </p:tav>
                                      </p:tavLst>
                                    </p:anim>
                                    <p:animEffect transition="in" filter="wipe(up)">
                                      <p:cBhvr>
                                        <p:cTn id="83" dur="500"/>
                                        <p:tgtEl>
                                          <p:spTgt spid="42"/>
                                        </p:tgtEl>
                                      </p:cBhvr>
                                    </p:animEffect>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p:cTn id="87" dur="500" fill="hold"/>
                                        <p:tgtEl>
                                          <p:spTgt spid="43"/>
                                        </p:tgtEl>
                                        <p:attrNameLst>
                                          <p:attrName>ppt_w</p:attrName>
                                        </p:attrNameLst>
                                      </p:cBhvr>
                                      <p:tavLst>
                                        <p:tav tm="0">
                                          <p:val>
                                            <p:fltVal val="0"/>
                                          </p:val>
                                        </p:tav>
                                        <p:tav tm="100000">
                                          <p:val>
                                            <p:strVal val="#ppt_w"/>
                                          </p:val>
                                        </p:tav>
                                      </p:tavLst>
                                    </p:anim>
                                    <p:anim calcmode="lin" valueType="num">
                                      <p:cBhvr>
                                        <p:cTn id="88" dur="500" fill="hold"/>
                                        <p:tgtEl>
                                          <p:spTgt spid="43"/>
                                        </p:tgtEl>
                                        <p:attrNameLst>
                                          <p:attrName>ppt_h</p:attrName>
                                        </p:attrNameLst>
                                      </p:cBhvr>
                                      <p:tavLst>
                                        <p:tav tm="0">
                                          <p:val>
                                            <p:fltVal val="0"/>
                                          </p:val>
                                        </p:tav>
                                        <p:tav tm="100000">
                                          <p:val>
                                            <p:strVal val="#ppt_h"/>
                                          </p:val>
                                        </p:tav>
                                      </p:tavLst>
                                    </p:anim>
                                    <p:animEffect transition="in" filter="fade">
                                      <p:cBhvr>
                                        <p:cTn id="89" dur="500"/>
                                        <p:tgtEl>
                                          <p:spTgt spid="43"/>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44"/>
                                        </p:tgtEl>
                                        <p:attrNameLst>
                                          <p:attrName>style.visibility</p:attrName>
                                        </p:attrNameLst>
                                      </p:cBhvr>
                                      <p:to>
                                        <p:strVal val="visible"/>
                                      </p:to>
                                    </p:set>
                                    <p:anim calcmode="lin" valueType="num">
                                      <p:cBhvr>
                                        <p:cTn id="92" dur="500" fill="hold"/>
                                        <p:tgtEl>
                                          <p:spTgt spid="44"/>
                                        </p:tgtEl>
                                        <p:attrNameLst>
                                          <p:attrName>ppt_w</p:attrName>
                                        </p:attrNameLst>
                                      </p:cBhvr>
                                      <p:tavLst>
                                        <p:tav tm="0">
                                          <p:val>
                                            <p:fltVal val="0"/>
                                          </p:val>
                                        </p:tav>
                                        <p:tav tm="100000">
                                          <p:val>
                                            <p:strVal val="#ppt_w"/>
                                          </p:val>
                                        </p:tav>
                                      </p:tavLst>
                                    </p:anim>
                                    <p:anim calcmode="lin" valueType="num">
                                      <p:cBhvr>
                                        <p:cTn id="93" dur="500" fill="hold"/>
                                        <p:tgtEl>
                                          <p:spTgt spid="44"/>
                                        </p:tgtEl>
                                        <p:attrNameLst>
                                          <p:attrName>ppt_h</p:attrName>
                                        </p:attrNameLst>
                                      </p:cBhvr>
                                      <p:tavLst>
                                        <p:tav tm="0">
                                          <p:val>
                                            <p:fltVal val="0"/>
                                          </p:val>
                                        </p:tav>
                                        <p:tav tm="100000">
                                          <p:val>
                                            <p:strVal val="#ppt_h"/>
                                          </p:val>
                                        </p:tav>
                                      </p:tavLst>
                                    </p:anim>
                                    <p:animEffect transition="in" filter="fade">
                                      <p:cBhvr>
                                        <p:cTn id="94" dur="500"/>
                                        <p:tgtEl>
                                          <p:spTgt spid="44"/>
                                        </p:tgtEl>
                                      </p:cBhvr>
                                    </p:animEffect>
                                  </p:childTnLst>
                                </p:cTn>
                              </p:par>
                            </p:childTnLst>
                          </p:cTn>
                        </p:par>
                        <p:par>
                          <p:cTn id="95" fill="hold">
                            <p:stCondLst>
                              <p:cond delay="7500"/>
                            </p:stCondLst>
                            <p:childTnLst>
                              <p:par>
                                <p:cTn id="96" presetID="12" presetClass="entr" presetSubtype="4" fill="hold" grpId="0" nodeType="afterEffect">
                                  <p:stCondLst>
                                    <p:cond delay="0"/>
                                  </p:stCondLst>
                                  <p:childTnLst>
                                    <p:set>
                                      <p:cBhvr>
                                        <p:cTn id="97" dur="1" fill="hold">
                                          <p:stCondLst>
                                            <p:cond delay="0"/>
                                          </p:stCondLst>
                                        </p:cTn>
                                        <p:tgtEl>
                                          <p:spTgt spid="45"/>
                                        </p:tgtEl>
                                        <p:attrNameLst>
                                          <p:attrName>style.visibility</p:attrName>
                                        </p:attrNameLst>
                                      </p:cBhvr>
                                      <p:to>
                                        <p:strVal val="visible"/>
                                      </p:to>
                                    </p:set>
                                    <p:anim calcmode="lin" valueType="num">
                                      <p:cBhvr additive="base">
                                        <p:cTn id="98" dur="500"/>
                                        <p:tgtEl>
                                          <p:spTgt spid="45"/>
                                        </p:tgtEl>
                                        <p:attrNameLst>
                                          <p:attrName>ppt_y</p:attrName>
                                        </p:attrNameLst>
                                      </p:cBhvr>
                                      <p:tavLst>
                                        <p:tav tm="0">
                                          <p:val>
                                            <p:strVal val="#ppt_y+#ppt_h*1.125000"/>
                                          </p:val>
                                        </p:tav>
                                        <p:tav tm="100000">
                                          <p:val>
                                            <p:strVal val="#ppt_y"/>
                                          </p:val>
                                        </p:tav>
                                      </p:tavLst>
                                    </p:anim>
                                    <p:animEffect transition="in" filter="wipe(up)">
                                      <p:cBhvr>
                                        <p:cTn id="99" dur="500"/>
                                        <p:tgtEl>
                                          <p:spTgt spid="45"/>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p:cTn id="103" dur="500" fill="hold"/>
                                        <p:tgtEl>
                                          <p:spTgt spid="46"/>
                                        </p:tgtEl>
                                        <p:attrNameLst>
                                          <p:attrName>ppt_w</p:attrName>
                                        </p:attrNameLst>
                                      </p:cBhvr>
                                      <p:tavLst>
                                        <p:tav tm="0">
                                          <p:val>
                                            <p:fltVal val="0"/>
                                          </p:val>
                                        </p:tav>
                                        <p:tav tm="100000">
                                          <p:val>
                                            <p:strVal val="#ppt_w"/>
                                          </p:val>
                                        </p:tav>
                                      </p:tavLst>
                                    </p:anim>
                                    <p:anim calcmode="lin" valueType="num">
                                      <p:cBhvr>
                                        <p:cTn id="104" dur="500" fill="hold"/>
                                        <p:tgtEl>
                                          <p:spTgt spid="46"/>
                                        </p:tgtEl>
                                        <p:attrNameLst>
                                          <p:attrName>ppt_h</p:attrName>
                                        </p:attrNameLst>
                                      </p:cBhvr>
                                      <p:tavLst>
                                        <p:tav tm="0">
                                          <p:val>
                                            <p:fltVal val="0"/>
                                          </p:val>
                                        </p:tav>
                                        <p:tav tm="100000">
                                          <p:val>
                                            <p:strVal val="#ppt_h"/>
                                          </p:val>
                                        </p:tav>
                                      </p:tavLst>
                                    </p:anim>
                                    <p:animEffect transition="in" filter="fade">
                                      <p:cBhvr>
                                        <p:cTn id="10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35" grpId="0"/>
      <p:bldP spid="36" grpId="0"/>
      <p:bldP spid="37" grpId="0" animBg="1"/>
      <p:bldP spid="38" grpId="0"/>
      <p:bldP spid="39" grpId="0"/>
      <p:bldP spid="40" grpId="0" animBg="1"/>
      <p:bldP spid="42" grpId="0"/>
      <p:bldP spid="43" grpId="0"/>
      <p:bldP spid="44" grpId="0" animBg="1"/>
      <p:bldP spid="45" grpId="0"/>
      <p:bldP spid="4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背景音乐 - 纯音乐 - 你是爱 Ppt2.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017862" y="-594360"/>
            <a:ext cx="609600" cy="609600"/>
          </a:xfrm>
          <a:prstGeom prst="rect">
            <a:avLst/>
          </a:prstGeom>
        </p:spPr>
      </p:pic>
      <p:sp>
        <p:nvSpPr>
          <p:cNvPr id="56" name="圆角矩形 55"/>
          <p:cNvSpPr/>
          <p:nvPr/>
        </p:nvSpPr>
        <p:spPr>
          <a:xfrm>
            <a:off x="3011220" y="5099536"/>
            <a:ext cx="6303515" cy="720080"/>
          </a:xfrm>
          <a:prstGeom prst="roundRect">
            <a:avLst/>
          </a:prstGeom>
          <a:gradFill>
            <a:gsLst>
              <a:gs pos="0">
                <a:schemeClr val="bg1"/>
              </a:gs>
              <a:gs pos="36000">
                <a:schemeClr val="bg1"/>
              </a:gs>
              <a:gs pos="100000">
                <a:srgbClr val="C7C7C7"/>
              </a:gs>
            </a:gsLst>
            <a:lin ang="13500000" scaled="1"/>
          </a:gradFill>
          <a:ln w="9525">
            <a:solidFill>
              <a:schemeClr val="bg1"/>
            </a:solidFill>
          </a:ln>
          <a:effectLst>
            <a:outerShdw blurRad="508000" dist="508000" dir="2700000" sx="90000" sy="9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27"/>
          <p:cNvSpPr>
            <a:spLocks noChangeArrowheads="1"/>
          </p:cNvSpPr>
          <p:nvPr/>
        </p:nvSpPr>
        <p:spPr bwMode="auto">
          <a:xfrm>
            <a:off x="2941593" y="5306268"/>
            <a:ext cx="660146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a:solidFill>
                  <a:srgbClr val="0973DD"/>
                </a:solidFill>
                <a:latin typeface="微软雅黑" panose="020B0503020204020204" pitchFamily="34" charset="-122"/>
                <a:ea typeface="微软雅黑" panose="020B0503020204020204" pitchFamily="34" charset="-122"/>
              </a:rPr>
              <a:t>邢台广播电视大学：杨洁</a:t>
            </a:r>
            <a:endParaRPr lang="zh-CN" altLang="en-US" b="1" dirty="0">
              <a:solidFill>
                <a:srgbClr val="0973DD"/>
              </a:solidFill>
              <a:latin typeface="微软雅黑" panose="020B0503020204020204" pitchFamily="34" charset="-122"/>
              <a:ea typeface="微软雅黑" panose="020B0503020204020204" pitchFamily="34" charset="-122"/>
            </a:endParaRPr>
          </a:p>
        </p:txBody>
      </p:sp>
      <p:grpSp>
        <p:nvGrpSpPr>
          <p:cNvPr id="67" name="组合 66"/>
          <p:cNvGrpSpPr/>
          <p:nvPr/>
        </p:nvGrpSpPr>
        <p:grpSpPr>
          <a:xfrm>
            <a:off x="3621953" y="1024667"/>
            <a:ext cx="1299165" cy="1299165"/>
            <a:chOff x="304800" y="673100"/>
            <a:chExt cx="4000500" cy="4000500"/>
          </a:xfrm>
          <a:effectLst>
            <a:outerShdw blurRad="444500" dist="190500" dir="8100000" algn="tr" rotWithShape="0">
              <a:prstClr val="black">
                <a:alpha val="4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sp>
          <p:nvSpPr>
            <p:cNvPr id="69" name="椭圆 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4813305" y="1024667"/>
            <a:ext cx="1299165" cy="1299165"/>
            <a:chOff x="304800" y="673100"/>
            <a:chExt cx="4000500" cy="4000500"/>
          </a:xfrm>
          <a:effectLst>
            <a:outerShdw blurRad="444500" dist="190500" dir="8100000" algn="tr" rotWithShape="0">
              <a:prstClr val="black">
                <a:alpha val="4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sp>
          <p:nvSpPr>
            <p:cNvPr id="72" name="椭圆 7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052239" y="1024667"/>
            <a:ext cx="1299165" cy="1299165"/>
            <a:chOff x="304800" y="673100"/>
            <a:chExt cx="4000500" cy="4000500"/>
          </a:xfrm>
          <a:effectLst>
            <a:outerShdw blurRad="444500" dist="254000" dir="8100000" algn="tr" rotWithShape="0">
              <a:prstClr val="black">
                <a:alpha val="4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sp>
          <p:nvSpPr>
            <p:cNvPr id="75" name="椭圆 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7315599" y="1024667"/>
            <a:ext cx="1299165" cy="1299165"/>
            <a:chOff x="304800" y="673100"/>
            <a:chExt cx="4000500" cy="4000500"/>
          </a:xfrm>
          <a:effectLst>
            <a:outerShdw blurRad="444500" dist="254000" dir="8100000" algn="tr" rotWithShape="0">
              <a:prstClr val="black">
                <a:alpha val="40000"/>
              </a:prstClr>
            </a:outerShdw>
          </a:effectLst>
        </p:grpSpPr>
        <p:sp>
          <p:nvSpPr>
            <p:cNvPr id="77" name="同心圆 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sp>
          <p:nvSpPr>
            <p:cNvPr id="78" name="椭圆 7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29BAB"/>
                </a:solidFill>
                <a:latin typeface="微软雅黑" panose="020B0503020204020204" pitchFamily="34" charset="-122"/>
                <a:ea typeface="微软雅黑" panose="020B0503020204020204" pitchFamily="34" charset="-122"/>
              </a:endParaRPr>
            </a:p>
          </p:txBody>
        </p:sp>
      </p:grpSp>
      <p:sp>
        <p:nvSpPr>
          <p:cNvPr id="79" name="TextBox 78"/>
          <p:cNvSpPr txBox="1"/>
          <p:nvPr/>
        </p:nvSpPr>
        <p:spPr>
          <a:xfrm>
            <a:off x="3469360" y="1013151"/>
            <a:ext cx="1623400" cy="1322070"/>
          </a:xfrm>
          <a:prstGeom prst="rect">
            <a:avLst/>
          </a:prstGeom>
          <a:noFill/>
        </p:spPr>
        <p:txBody>
          <a:bodyPr wrap="square" rtlCol="0">
            <a:spAutoFit/>
          </a:bodyPr>
          <a:lstStyle/>
          <a:p>
            <a:pPr algn="ctr"/>
            <a:r>
              <a:rPr lang="en-US" altLang="zh-CN" sz="8000" b="1">
                <a:solidFill>
                  <a:srgbClr val="0973DD"/>
                </a:solidFill>
                <a:latin typeface="微软雅黑" panose="020B0503020204020204" pitchFamily="34" charset="-122"/>
                <a:ea typeface="微软雅黑" panose="020B0503020204020204" pitchFamily="34" charset="-122"/>
              </a:rPr>
              <a:t>2</a:t>
            </a:r>
            <a:endParaRPr lang="en-US" altLang="zh-CN" sz="8000" b="1" dirty="0">
              <a:solidFill>
                <a:srgbClr val="0973DD"/>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4660712" y="1013151"/>
            <a:ext cx="1623400" cy="1322070"/>
          </a:xfrm>
          <a:prstGeom prst="rect">
            <a:avLst/>
          </a:prstGeom>
          <a:noFill/>
        </p:spPr>
        <p:txBody>
          <a:bodyPr wrap="square" rtlCol="0">
            <a:spAutoFit/>
          </a:bodyPr>
          <a:lstStyle/>
          <a:p>
            <a:pPr algn="ctr"/>
            <a:r>
              <a:rPr lang="en-US" altLang="zh-CN" sz="8000" b="1">
                <a:solidFill>
                  <a:srgbClr val="0973DD"/>
                </a:solidFill>
                <a:latin typeface="微软雅黑" panose="020B0503020204020204" pitchFamily="34" charset="-122"/>
                <a:ea typeface="微软雅黑" panose="020B0503020204020204" pitchFamily="34" charset="-122"/>
              </a:rPr>
              <a:t>0</a:t>
            </a:r>
            <a:endParaRPr lang="en-US" altLang="zh-CN" sz="8000" b="1" dirty="0">
              <a:solidFill>
                <a:srgbClr val="0973DD"/>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5884848" y="1013151"/>
            <a:ext cx="1623400" cy="1322070"/>
          </a:xfrm>
          <a:prstGeom prst="rect">
            <a:avLst/>
          </a:prstGeom>
          <a:noFill/>
        </p:spPr>
        <p:txBody>
          <a:bodyPr wrap="square" rtlCol="0">
            <a:spAutoFit/>
          </a:bodyPr>
          <a:lstStyle/>
          <a:p>
            <a:pPr algn="ctr"/>
            <a:r>
              <a:rPr lang="en-US" altLang="zh-CN" sz="8000" b="1">
                <a:solidFill>
                  <a:srgbClr val="0973DD"/>
                </a:solidFill>
                <a:latin typeface="微软雅黑" panose="020B0503020204020204" pitchFamily="34" charset="-122"/>
                <a:ea typeface="微软雅黑" panose="020B0503020204020204" pitchFamily="34" charset="-122"/>
              </a:rPr>
              <a:t>2</a:t>
            </a:r>
            <a:endParaRPr lang="en-US" altLang="zh-CN" sz="8000" b="1" dirty="0">
              <a:solidFill>
                <a:srgbClr val="0973DD"/>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7180992" y="1013151"/>
            <a:ext cx="1623400" cy="1322070"/>
          </a:xfrm>
          <a:prstGeom prst="rect">
            <a:avLst/>
          </a:prstGeom>
          <a:noFill/>
        </p:spPr>
        <p:txBody>
          <a:bodyPr wrap="square" rtlCol="0">
            <a:spAutoFit/>
          </a:bodyPr>
          <a:lstStyle/>
          <a:p>
            <a:pPr algn="ctr"/>
            <a:r>
              <a:rPr lang="en-US" altLang="zh-CN" sz="8000" b="1" dirty="0">
                <a:solidFill>
                  <a:srgbClr val="0973DD"/>
                </a:solidFill>
                <a:latin typeface="微软雅黑" panose="020B0503020204020204" pitchFamily="34" charset="-122"/>
                <a:ea typeface="微软雅黑" panose="020B0503020204020204" pitchFamily="34" charset="-122"/>
              </a:rPr>
              <a:t>1</a:t>
            </a:r>
            <a:endParaRPr lang="en-US" altLang="zh-CN" sz="8000" b="1" dirty="0">
              <a:solidFill>
                <a:srgbClr val="0973DD"/>
              </a:solidFill>
              <a:latin typeface="微软雅黑" panose="020B0503020204020204" pitchFamily="34" charset="-122"/>
              <a:ea typeface="微软雅黑" panose="020B0503020204020204" pitchFamily="34" charset="-122"/>
            </a:endParaRPr>
          </a:p>
        </p:txBody>
      </p:sp>
      <p:sp>
        <p:nvSpPr>
          <p:cNvPr id="83" name="矩形 82"/>
          <p:cNvSpPr/>
          <p:nvPr/>
        </p:nvSpPr>
        <p:spPr>
          <a:xfrm>
            <a:off x="3622040" y="2921635"/>
            <a:ext cx="4877435" cy="1014730"/>
          </a:xfrm>
          <a:prstGeom prst="rect">
            <a:avLst/>
          </a:prstGeom>
        </p:spPr>
        <p:txBody>
          <a:bodyPr wrap="square">
            <a:spAutoFit/>
          </a:bodyPr>
          <a:lstStyle/>
          <a:p>
            <a:pPr algn="ctr"/>
            <a:r>
              <a:rPr lang="zh-CN" altLang="en-US" sz="6000">
                <a:solidFill>
                  <a:srgbClr val="0973DD"/>
                </a:solidFill>
                <a:latin typeface="Impact MT Std" pitchFamily="34" charset="0"/>
                <a:ea typeface="微软雅黑" panose="020B0503020204020204" pitchFamily="34" charset="-122"/>
                <a:sym typeface="+mn-ea"/>
              </a:rPr>
              <a:t>谢谢您的聆听</a:t>
            </a:r>
            <a:endParaRPr lang="zh-CN" altLang="en-US" sz="6000" b="1" dirty="0">
              <a:solidFill>
                <a:srgbClr val="0973D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56"/>
                                        </p:tgtEl>
                                        <p:attrNameLst>
                                          <p:attrName>style.visibility</p:attrName>
                                        </p:attrNameLst>
                                      </p:cBhvr>
                                      <p:to>
                                        <p:strVal val="visible"/>
                                      </p:to>
                                    </p:set>
                                    <p:anim calcmode="lin" valueType="num">
                                      <p:cBhvr additive="base">
                                        <p:cTn id="10" dur="500" fill="hold"/>
                                        <p:tgtEl>
                                          <p:spTgt spid="56"/>
                                        </p:tgtEl>
                                        <p:attrNameLst>
                                          <p:attrName>ppt_x</p:attrName>
                                        </p:attrNameLst>
                                      </p:cBhvr>
                                      <p:tavLst>
                                        <p:tav tm="0">
                                          <p:val>
                                            <p:strVal val="0-#ppt_w/2"/>
                                          </p:val>
                                        </p:tav>
                                        <p:tav tm="100000">
                                          <p:val>
                                            <p:strVal val="#ppt_x"/>
                                          </p:val>
                                        </p:tav>
                                      </p:tavLst>
                                    </p:anim>
                                    <p:anim calcmode="lin" valueType="num">
                                      <p:cBhvr additive="base">
                                        <p:cTn id="11" dur="500" fill="hold"/>
                                        <p:tgtEl>
                                          <p:spTgt spid="5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1000"/>
                                        <p:tgtEl>
                                          <p:spTgt spid="66"/>
                                        </p:tgtEl>
                                      </p:cBhvr>
                                    </p:animEffect>
                                    <p:anim calcmode="lin" valueType="num">
                                      <p:cBhvr>
                                        <p:cTn id="16" dur="1000" fill="hold"/>
                                        <p:tgtEl>
                                          <p:spTgt spid="66"/>
                                        </p:tgtEl>
                                        <p:attrNameLst>
                                          <p:attrName>ppt_x</p:attrName>
                                        </p:attrNameLst>
                                      </p:cBhvr>
                                      <p:tavLst>
                                        <p:tav tm="0">
                                          <p:val>
                                            <p:strVal val="#ppt_x"/>
                                          </p:val>
                                        </p:tav>
                                        <p:tav tm="100000">
                                          <p:val>
                                            <p:strVal val="#ppt_x"/>
                                          </p:val>
                                        </p:tav>
                                      </p:tavLst>
                                    </p:anim>
                                    <p:anim calcmode="lin" valueType="num">
                                      <p:cBhvr>
                                        <p:cTn id="17" dur="1000" fill="hold"/>
                                        <p:tgtEl>
                                          <p:spTgt spid="6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ppt_x"/>
                                          </p:val>
                                        </p:tav>
                                        <p:tav tm="100000">
                                          <p:val>
                                            <p:strVal val="#ppt_x"/>
                                          </p:val>
                                        </p:tav>
                                      </p:tavLst>
                                    </p:anim>
                                    <p:anim calcmode="lin" valueType="num">
                                      <p:cBhvr additive="base">
                                        <p:cTn id="22" dur="500" fill="hold"/>
                                        <p:tgtEl>
                                          <p:spTgt spid="6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additive="base">
                                        <p:cTn id="26" dur="500" fill="hold"/>
                                        <p:tgtEl>
                                          <p:spTgt spid="70"/>
                                        </p:tgtEl>
                                        <p:attrNameLst>
                                          <p:attrName>ppt_x</p:attrName>
                                        </p:attrNameLst>
                                      </p:cBhvr>
                                      <p:tavLst>
                                        <p:tav tm="0">
                                          <p:val>
                                            <p:strVal val="#ppt_x"/>
                                          </p:val>
                                        </p:tav>
                                        <p:tav tm="100000">
                                          <p:val>
                                            <p:strVal val="#ppt_x"/>
                                          </p:val>
                                        </p:tav>
                                      </p:tavLst>
                                    </p:anim>
                                    <p:anim calcmode="lin" valueType="num">
                                      <p:cBhvr additive="base">
                                        <p:cTn id="27" dur="500" fill="hold"/>
                                        <p:tgtEl>
                                          <p:spTgt spid="7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500" fill="hold"/>
                                        <p:tgtEl>
                                          <p:spTgt spid="73"/>
                                        </p:tgtEl>
                                        <p:attrNameLst>
                                          <p:attrName>ppt_x</p:attrName>
                                        </p:attrNameLst>
                                      </p:cBhvr>
                                      <p:tavLst>
                                        <p:tav tm="0">
                                          <p:val>
                                            <p:strVal val="#ppt_x"/>
                                          </p:val>
                                        </p:tav>
                                        <p:tav tm="100000">
                                          <p:val>
                                            <p:strVal val="#ppt_x"/>
                                          </p:val>
                                        </p:tav>
                                      </p:tavLst>
                                    </p:anim>
                                    <p:anim calcmode="lin" valueType="num">
                                      <p:cBhvr additive="base">
                                        <p:cTn id="32" dur="500" fill="hold"/>
                                        <p:tgtEl>
                                          <p:spTgt spid="73"/>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76"/>
                                        </p:tgtEl>
                                        <p:attrNameLst>
                                          <p:attrName>style.visibility</p:attrName>
                                        </p:attrNameLst>
                                      </p:cBhvr>
                                      <p:to>
                                        <p:strVal val="visible"/>
                                      </p:to>
                                    </p:set>
                                    <p:anim calcmode="lin" valueType="num">
                                      <p:cBhvr additive="base">
                                        <p:cTn id="36" dur="500" fill="hold"/>
                                        <p:tgtEl>
                                          <p:spTgt spid="76"/>
                                        </p:tgtEl>
                                        <p:attrNameLst>
                                          <p:attrName>ppt_x</p:attrName>
                                        </p:attrNameLst>
                                      </p:cBhvr>
                                      <p:tavLst>
                                        <p:tav tm="0">
                                          <p:val>
                                            <p:strVal val="#ppt_x"/>
                                          </p:val>
                                        </p:tav>
                                        <p:tav tm="100000">
                                          <p:val>
                                            <p:strVal val="#ppt_x"/>
                                          </p:val>
                                        </p:tav>
                                      </p:tavLst>
                                    </p:anim>
                                    <p:anim calcmode="lin" valueType="num">
                                      <p:cBhvr additive="base">
                                        <p:cTn id="37" dur="500" fill="hold"/>
                                        <p:tgtEl>
                                          <p:spTgt spid="76"/>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9"/>
                                        </p:tgtEl>
                                        <p:attrNameLst>
                                          <p:attrName>style.visibility</p:attrName>
                                        </p:attrNameLst>
                                      </p:cBhvr>
                                      <p:to>
                                        <p:strVal val="visible"/>
                                      </p:to>
                                    </p:set>
                                    <p:anim calcmode="lin" valueType="num">
                                      <p:cBhvr>
                                        <p:cTn id="41" dur="10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42" dur="1000" fill="hold"/>
                                        <p:tgtEl>
                                          <p:spTgt spid="79"/>
                                        </p:tgtEl>
                                        <p:attrNameLst>
                                          <p:attrName>ppt_y</p:attrName>
                                        </p:attrNameLst>
                                      </p:cBhvr>
                                      <p:tavLst>
                                        <p:tav tm="0">
                                          <p:val>
                                            <p:strVal val="#ppt_y"/>
                                          </p:val>
                                        </p:tav>
                                        <p:tav tm="100000">
                                          <p:val>
                                            <p:strVal val="#ppt_y"/>
                                          </p:val>
                                        </p:tav>
                                      </p:tavLst>
                                    </p:anim>
                                    <p:anim calcmode="lin" valueType="num">
                                      <p:cBhvr>
                                        <p:cTn id="43" dur="10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44" dur="10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1000" tmFilter="0,0; .5, 1; 1, 1"/>
                                        <p:tgtEl>
                                          <p:spTgt spid="79"/>
                                        </p:tgtEl>
                                      </p:cBhvr>
                                    </p:animEffect>
                                  </p:childTnLst>
                                </p:cTn>
                              </p:par>
                            </p:childTnLst>
                          </p:cTn>
                        </p:par>
                        <p:par>
                          <p:cTn id="46" fill="hold">
                            <p:stCondLst>
                              <p:cond delay="45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80"/>
                                        </p:tgtEl>
                                        <p:attrNameLst>
                                          <p:attrName>style.visibility</p:attrName>
                                        </p:attrNameLst>
                                      </p:cBhvr>
                                      <p:to>
                                        <p:strVal val="visible"/>
                                      </p:to>
                                    </p:set>
                                    <p:anim calcmode="lin" valueType="num">
                                      <p:cBhvr>
                                        <p:cTn id="49" dur="10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50" dur="1000" fill="hold"/>
                                        <p:tgtEl>
                                          <p:spTgt spid="80"/>
                                        </p:tgtEl>
                                        <p:attrNameLst>
                                          <p:attrName>ppt_y</p:attrName>
                                        </p:attrNameLst>
                                      </p:cBhvr>
                                      <p:tavLst>
                                        <p:tav tm="0">
                                          <p:val>
                                            <p:strVal val="#ppt_y"/>
                                          </p:val>
                                        </p:tav>
                                        <p:tav tm="100000">
                                          <p:val>
                                            <p:strVal val="#ppt_y"/>
                                          </p:val>
                                        </p:tav>
                                      </p:tavLst>
                                    </p:anim>
                                    <p:anim calcmode="lin" valueType="num">
                                      <p:cBhvr>
                                        <p:cTn id="51" dur="10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52" dur="10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53" dur="1000" tmFilter="0,0; .5, 1; 1, 1"/>
                                        <p:tgtEl>
                                          <p:spTgt spid="80"/>
                                        </p:tgtEl>
                                      </p:cBhvr>
                                    </p:animEffect>
                                  </p:childTnLst>
                                </p:cTn>
                              </p:par>
                            </p:childTnLst>
                          </p:cTn>
                        </p:par>
                        <p:par>
                          <p:cTn id="54" fill="hold">
                            <p:stCondLst>
                              <p:cond delay="5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81"/>
                                        </p:tgtEl>
                                        <p:attrNameLst>
                                          <p:attrName>style.visibility</p:attrName>
                                        </p:attrNameLst>
                                      </p:cBhvr>
                                      <p:to>
                                        <p:strVal val="visible"/>
                                      </p:to>
                                    </p:set>
                                    <p:anim calcmode="lin" valueType="num">
                                      <p:cBhvr>
                                        <p:cTn id="57" dur="10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58" dur="1000" fill="hold"/>
                                        <p:tgtEl>
                                          <p:spTgt spid="81"/>
                                        </p:tgtEl>
                                        <p:attrNameLst>
                                          <p:attrName>ppt_y</p:attrName>
                                        </p:attrNameLst>
                                      </p:cBhvr>
                                      <p:tavLst>
                                        <p:tav tm="0">
                                          <p:val>
                                            <p:strVal val="#ppt_y"/>
                                          </p:val>
                                        </p:tav>
                                        <p:tav tm="100000">
                                          <p:val>
                                            <p:strVal val="#ppt_y"/>
                                          </p:val>
                                        </p:tav>
                                      </p:tavLst>
                                    </p:anim>
                                    <p:anim calcmode="lin" valueType="num">
                                      <p:cBhvr>
                                        <p:cTn id="59" dur="10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60" dur="10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1000" tmFilter="0,0; .5, 1; 1, 1"/>
                                        <p:tgtEl>
                                          <p:spTgt spid="81"/>
                                        </p:tgtEl>
                                      </p:cBhvr>
                                    </p:animEffect>
                                  </p:childTnLst>
                                </p:cTn>
                              </p:par>
                            </p:childTnLst>
                          </p:cTn>
                        </p:par>
                        <p:par>
                          <p:cTn id="62" fill="hold">
                            <p:stCondLst>
                              <p:cond delay="65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82"/>
                                        </p:tgtEl>
                                        <p:attrNameLst>
                                          <p:attrName>style.visibility</p:attrName>
                                        </p:attrNameLst>
                                      </p:cBhvr>
                                      <p:to>
                                        <p:strVal val="visible"/>
                                      </p:to>
                                    </p:set>
                                    <p:anim calcmode="lin" valueType="num">
                                      <p:cBhvr>
                                        <p:cTn id="65" dur="10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66" dur="1000" fill="hold"/>
                                        <p:tgtEl>
                                          <p:spTgt spid="82"/>
                                        </p:tgtEl>
                                        <p:attrNameLst>
                                          <p:attrName>ppt_y</p:attrName>
                                        </p:attrNameLst>
                                      </p:cBhvr>
                                      <p:tavLst>
                                        <p:tav tm="0">
                                          <p:val>
                                            <p:strVal val="#ppt_y"/>
                                          </p:val>
                                        </p:tav>
                                        <p:tav tm="100000">
                                          <p:val>
                                            <p:strVal val="#ppt_y"/>
                                          </p:val>
                                        </p:tav>
                                      </p:tavLst>
                                    </p:anim>
                                    <p:anim calcmode="lin" valueType="num">
                                      <p:cBhvr>
                                        <p:cTn id="67" dur="10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68" dur="1000" fill="hold"/>
                                        <p:tgtEl>
                                          <p:spTgt spid="82"/>
                                        </p:tgtEl>
                                        <p:attrNameLst>
                                          <p:attrName>ppt_w</p:attrName>
                                        </p:attrNameLst>
                                      </p:cBhvr>
                                      <p:tavLst>
                                        <p:tav tm="0">
                                          <p:val>
                                            <p:strVal val="#ppt_w/10"/>
                                          </p:val>
                                        </p:tav>
                                        <p:tav tm="50000">
                                          <p:val>
                                            <p:strVal val="#ppt_w+.01"/>
                                          </p:val>
                                        </p:tav>
                                        <p:tav tm="100000">
                                          <p:val>
                                            <p:strVal val="#ppt_w"/>
                                          </p:val>
                                        </p:tav>
                                      </p:tavLst>
                                    </p:anim>
                                    <p:animEffect transition="in" filter="fade">
                                      <p:cBhvr>
                                        <p:cTn id="69" dur="1000" tmFilter="0,0; .5, 1; 1, 1"/>
                                        <p:tgtEl>
                                          <p:spTgt spid="82"/>
                                        </p:tgtEl>
                                      </p:cBhvr>
                                    </p:animEffect>
                                  </p:childTnLst>
                                </p:cTn>
                              </p:par>
                            </p:childTnLst>
                          </p:cTn>
                        </p:par>
                        <p:par>
                          <p:cTn id="70" fill="hold">
                            <p:stCondLst>
                              <p:cond delay="75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83"/>
                                        </p:tgtEl>
                                        <p:attrNameLst>
                                          <p:attrName>style.visibility</p:attrName>
                                        </p:attrNameLst>
                                      </p:cBhvr>
                                      <p:to>
                                        <p:strVal val="visible"/>
                                      </p:to>
                                    </p:set>
                                    <p:anim calcmode="lin" valueType="num">
                                      <p:cBhvr>
                                        <p:cTn id="73"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83"/>
                                        </p:tgtEl>
                                        <p:attrNameLst>
                                          <p:attrName>ppt_y</p:attrName>
                                        </p:attrNameLst>
                                      </p:cBhvr>
                                      <p:tavLst>
                                        <p:tav tm="0">
                                          <p:val>
                                            <p:strVal val="#ppt_y"/>
                                          </p:val>
                                        </p:tav>
                                        <p:tav tm="100000">
                                          <p:val>
                                            <p:strVal val="#ppt_y"/>
                                          </p:val>
                                        </p:tav>
                                      </p:tavLst>
                                    </p:anim>
                                    <p:anim calcmode="lin" valueType="num">
                                      <p:cBhvr>
                                        <p:cTn id="75"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8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8" repeatCount="indefinite" fill="remove" display="0">
                  <p:stCondLst>
                    <p:cond delay="indefinite"/>
                  </p:stCondLst>
                  <p:endCondLst>
                    <p:cond evt="onStopAudio" delay="0">
                      <p:tgtEl>
                        <p:sldTgt/>
                      </p:tgtEl>
                    </p:cond>
                  </p:endCondLst>
                </p:cTn>
                <p:tgtEl>
                  <p:spTgt spid="47"/>
                </p:tgtEl>
              </p:cMediaNode>
            </p:audio>
          </p:childTnLst>
        </p:cTn>
      </p:par>
    </p:tnLst>
    <p:bldLst>
      <p:bldP spid="56" grpId="0" bldLvl="0" animBg="1"/>
      <p:bldP spid="66" grpId="0"/>
      <p:bldP spid="79" grpId="0"/>
      <p:bldP spid="80" grpId="0"/>
      <p:bldP spid="81" grpId="0"/>
      <p:bldP spid="82" grpId="0"/>
      <p:bldP spid="8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圆角矩形 90"/>
          <p:cNvSpPr/>
          <p:nvPr/>
        </p:nvSpPr>
        <p:spPr>
          <a:xfrm>
            <a:off x="1633091" y="2111188"/>
            <a:ext cx="5139145" cy="1821868"/>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p:nvPr/>
        </p:nvSpPr>
        <p:spPr>
          <a:xfrm>
            <a:off x="913011" y="2822364"/>
            <a:ext cx="633670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6000" b="1" dirty="0">
                <a:solidFill>
                  <a:srgbClr val="0973DD"/>
                </a:solidFill>
                <a:latin typeface="微软雅黑" panose="020B0503020204020204" pitchFamily="34" charset="-122"/>
                <a:ea typeface="微软雅黑" panose="020B0503020204020204" pitchFamily="34" charset="-122"/>
              </a:rPr>
              <a:t>    学习方法转变</a:t>
            </a:r>
            <a:endParaRPr lang="zh-CN" altLang="en-US" sz="6000" b="1" dirty="0">
              <a:solidFill>
                <a:srgbClr val="0973DD"/>
              </a:solidFill>
              <a:latin typeface="微软雅黑" panose="020B0503020204020204" pitchFamily="34" charset="-122"/>
              <a:ea typeface="微软雅黑" panose="020B0503020204020204" pitchFamily="34" charset="-122"/>
            </a:endParaRPr>
          </a:p>
          <a:p>
            <a:pPr algn="l"/>
            <a:endParaRPr lang="en-US" altLang="zh-CN" sz="3600" b="1" dirty="0">
              <a:solidFill>
                <a:srgbClr val="0973DD"/>
              </a:solidFill>
              <a:latin typeface="微软雅黑" panose="020B0503020204020204" pitchFamily="34" charset="-122"/>
              <a:ea typeface="微软雅黑" panose="020B0503020204020204" pitchFamily="34" charset="-122"/>
            </a:endParaRPr>
          </a:p>
        </p:txBody>
      </p:sp>
      <p:sp>
        <p:nvSpPr>
          <p:cNvPr id="93" name="矩形 92"/>
          <p:cNvSpPr/>
          <p:nvPr/>
        </p:nvSpPr>
        <p:spPr>
          <a:xfrm>
            <a:off x="1993131" y="3254412"/>
            <a:ext cx="4464496" cy="390612"/>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p:nvPr/>
        </p:nvCxnSpPr>
        <p:spPr>
          <a:xfrm>
            <a:off x="2137147"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5" name="Rectangle 1"/>
          <p:cNvSpPr/>
          <p:nvPr/>
        </p:nvSpPr>
        <p:spPr bwMode="auto">
          <a:xfrm>
            <a:off x="3361283" y="3303972"/>
            <a:ext cx="1728192" cy="291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90000"/>
              </a:lnSpc>
              <a:spcBef>
                <a:spcPct val="0"/>
              </a:spcBef>
              <a:spcAft>
                <a:spcPct val="0"/>
              </a:spcAft>
            </a:pPr>
            <a:r>
              <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rPr>
              <a:t>适应电大学习</a:t>
            </a:r>
            <a:endPar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cxnSp>
        <p:nvCxnSpPr>
          <p:cNvPr id="96" name="直接连接符 95"/>
          <p:cNvCxnSpPr/>
          <p:nvPr/>
        </p:nvCxnSpPr>
        <p:spPr>
          <a:xfrm>
            <a:off x="5449515"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7" name="Rectangle 60"/>
          <p:cNvSpPr/>
          <p:nvPr/>
        </p:nvSpPr>
        <p:spPr>
          <a:xfrm>
            <a:off x="2209155" y="4115746"/>
            <a:ext cx="4104455" cy="1104533"/>
          </a:xfrm>
          <a:prstGeom prst="rect">
            <a:avLst/>
          </a:prstGeom>
          <a:effectLst/>
        </p:spPr>
        <p:txBody>
          <a:bodyPr wrap="square">
            <a:spAutoFit/>
          </a:bodyPr>
          <a:lstStyle/>
          <a:p>
            <a:pPr algn="ct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我们的学生在社会的各行各业，学习时间不规律，学习目的不统一，学习观念更是有很大的差异，这就要求我们同学们在电大的学习期间做一些转变，来适应我们现如今的学习生活。</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11"/>
          <p:cNvSpPr/>
          <p:nvPr/>
        </p:nvSpPr>
        <p:spPr bwMode="auto">
          <a:xfrm>
            <a:off x="7764173" y="1772816"/>
            <a:ext cx="1070646" cy="1526181"/>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1"/>
            <a:stretch>
              <a:fillRect/>
            </a:stretch>
          </a:blipFill>
          <a:ln>
            <a:noFill/>
          </a:ln>
        </p:spPr>
        <p:txBody>
          <a:bodyPr vert="horz" wrap="square" lIns="91440" tIns="45720" rIns="91440" bIns="45720" numCol="1" anchor="t" anchorCtr="0" compatLnSpc="1"/>
          <a:lstStyle/>
          <a:p>
            <a:endParaRPr lang="zh-CN" altLang="en-US"/>
          </a:p>
        </p:txBody>
      </p:sp>
      <p:sp>
        <p:nvSpPr>
          <p:cNvPr id="99" name="Freeform 12"/>
          <p:cNvSpPr/>
          <p:nvPr/>
        </p:nvSpPr>
        <p:spPr bwMode="auto">
          <a:xfrm>
            <a:off x="8916301" y="1772816"/>
            <a:ext cx="1069718" cy="1526181"/>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2"/>
            <a:stretch>
              <a:fillRect/>
            </a:stretch>
          </a:blipFill>
          <a:ln>
            <a:noFill/>
          </a:ln>
        </p:spPr>
        <p:txBody>
          <a:bodyPr vert="horz" wrap="square" lIns="91440" tIns="45720" rIns="91440" bIns="45720" numCol="1" anchor="t" anchorCtr="0" compatLnSpc="1"/>
          <a:lstStyle/>
          <a:p>
            <a:endParaRPr lang="zh-CN" altLang="en-US"/>
          </a:p>
        </p:txBody>
      </p:sp>
      <p:sp>
        <p:nvSpPr>
          <p:cNvPr id="100" name="Freeform 13"/>
          <p:cNvSpPr/>
          <p:nvPr/>
        </p:nvSpPr>
        <p:spPr bwMode="auto">
          <a:xfrm>
            <a:off x="8916301" y="3382890"/>
            <a:ext cx="1069718" cy="1526181"/>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3"/>
            <a:stretch>
              <a:fillRect/>
            </a:stretch>
          </a:blipFill>
          <a:ln>
            <a:noFill/>
          </a:ln>
        </p:spPr>
        <p:txBody>
          <a:bodyPr vert="horz" wrap="square" lIns="91440" tIns="45720" rIns="91440" bIns="45720" numCol="1" anchor="t" anchorCtr="0" compatLnSpc="1"/>
          <a:lstStyle/>
          <a:p>
            <a:endParaRPr lang="zh-CN" altLang="en-US"/>
          </a:p>
        </p:txBody>
      </p:sp>
      <p:sp>
        <p:nvSpPr>
          <p:cNvPr id="101" name="Freeform 14"/>
          <p:cNvSpPr/>
          <p:nvPr/>
        </p:nvSpPr>
        <p:spPr bwMode="auto">
          <a:xfrm>
            <a:off x="7764173" y="3382890"/>
            <a:ext cx="1070646" cy="1526181"/>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p>
        </p:txBody>
      </p:sp>
      <p:sp>
        <p:nvSpPr>
          <p:cNvPr id="102" name="圆角矩形 101"/>
          <p:cNvSpPr/>
          <p:nvPr/>
        </p:nvSpPr>
        <p:spPr>
          <a:xfrm>
            <a:off x="7548149" y="1484784"/>
            <a:ext cx="2232248" cy="3168352"/>
          </a:xfrm>
          <a:prstGeom prst="roundRect">
            <a:avLst>
              <a:gd name="adj" fmla="val 6264"/>
            </a:avLst>
          </a:prstGeom>
          <a:solidFill>
            <a:srgbClr val="0973DD">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Rectangle 49"/>
          <p:cNvSpPr/>
          <p:nvPr/>
        </p:nvSpPr>
        <p:spPr>
          <a:xfrm>
            <a:off x="6601643" y="2780928"/>
            <a:ext cx="3960440" cy="769441"/>
          </a:xfrm>
          <a:prstGeom prst="rect">
            <a:avLst/>
          </a:prstGeom>
          <a:effectLst/>
        </p:spPr>
        <p:txBody>
          <a:bodyPr wrap="square">
            <a:spAutoFit/>
          </a:bodyPr>
          <a:lstStyle/>
          <a:p>
            <a:pPr marL="0" lvl="1" algn="ctr"/>
            <a:r>
              <a:rPr lang="en-US" altLang="zh-CN" sz="4400">
                <a:solidFill>
                  <a:schemeClr val="bg1"/>
                </a:solidFill>
                <a:latin typeface="Impact MT Std" pitchFamily="34" charset="0"/>
                <a:ea typeface="方正兰亭黑简体" panose="02000000000000000000" pitchFamily="2" charset="-122"/>
              </a:rPr>
              <a:t>Part 01</a:t>
            </a:r>
            <a:endParaRPr lang="en-US" altLang="zh-CN" sz="4400" dirty="0">
              <a:solidFill>
                <a:schemeClr val="bg1"/>
              </a:solidFill>
              <a:latin typeface="Impact MT Std" pitchFamily="34" charset="0"/>
              <a:ea typeface="方正兰亭黑简体" panose="02000000000000000000" pitchFamily="2" charset="-122"/>
            </a:endParaRPr>
          </a:p>
        </p:txBody>
      </p:sp>
      <p:sp>
        <p:nvSpPr>
          <p:cNvPr id="104" name="Oval 4"/>
          <p:cNvSpPr/>
          <p:nvPr/>
        </p:nvSpPr>
        <p:spPr>
          <a:xfrm>
            <a:off x="9071529" y="188640"/>
            <a:ext cx="626458" cy="629230"/>
          </a:xfrm>
          <a:prstGeom prst="ellipse">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05" name="Group 4"/>
          <p:cNvGrpSpPr>
            <a:grpSpLocks noChangeAspect="1"/>
          </p:cNvGrpSpPr>
          <p:nvPr/>
        </p:nvGrpSpPr>
        <p:grpSpPr bwMode="auto">
          <a:xfrm>
            <a:off x="9279649" y="334797"/>
            <a:ext cx="210218" cy="336917"/>
            <a:chOff x="4638" y="-33"/>
            <a:chExt cx="667" cy="1069"/>
          </a:xfrm>
          <a:solidFill>
            <a:schemeClr val="bg1"/>
          </a:solidFill>
        </p:grpSpPr>
        <p:sp>
          <p:nvSpPr>
            <p:cNvPr id="106" name="Freeform 5"/>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sp>
          <p:nvSpPr>
            <p:cNvPr id="107"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grpSp>
      <p:sp>
        <p:nvSpPr>
          <p:cNvPr id="108" name="Oval 4"/>
          <p:cNvSpPr/>
          <p:nvPr/>
        </p:nvSpPr>
        <p:spPr>
          <a:xfrm>
            <a:off x="979160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9" name="Freeform 9"/>
          <p:cNvSpPr>
            <a:spLocks noEditPoints="1"/>
          </p:cNvSpPr>
          <p:nvPr/>
        </p:nvSpPr>
        <p:spPr bwMode="auto">
          <a:xfrm rot="19469485">
            <a:off x="9925457" y="312113"/>
            <a:ext cx="358763" cy="38228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10" name="Oval 4"/>
          <p:cNvSpPr/>
          <p:nvPr/>
        </p:nvSpPr>
        <p:spPr>
          <a:xfrm>
            <a:off x="10511689" y="207482"/>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1" name="Freeform 145"/>
          <p:cNvSpPr>
            <a:spLocks noEditPoints="1"/>
          </p:cNvSpPr>
          <p:nvPr/>
        </p:nvSpPr>
        <p:spPr bwMode="auto">
          <a:xfrm>
            <a:off x="10714968" y="356272"/>
            <a:ext cx="219900" cy="331651"/>
          </a:xfrm>
          <a:custGeom>
            <a:avLst/>
            <a:gdLst>
              <a:gd name="T0" fmla="*/ 92 w 122"/>
              <a:gd name="T1" fmla="*/ 98 h 184"/>
              <a:gd name="T2" fmla="*/ 80 w 122"/>
              <a:gd name="T3" fmla="*/ 55 h 184"/>
              <a:gd name="T4" fmla="*/ 111 w 122"/>
              <a:gd name="T5" fmla="*/ 73 h 184"/>
              <a:gd name="T6" fmla="*/ 122 w 122"/>
              <a:gd name="T7" fmla="*/ 117 h 184"/>
              <a:gd name="T8" fmla="*/ 92 w 122"/>
              <a:gd name="T9" fmla="*/ 98 h 184"/>
              <a:gd name="T10" fmla="*/ 31 w 122"/>
              <a:gd name="T11" fmla="*/ 36 h 184"/>
              <a:gd name="T12" fmla="*/ 18 w 122"/>
              <a:gd name="T13" fmla="*/ 0 h 184"/>
              <a:gd name="T14" fmla="*/ 80 w 122"/>
              <a:gd name="T15" fmla="*/ 0 h 184"/>
              <a:gd name="T16" fmla="*/ 67 w 122"/>
              <a:gd name="T17" fmla="*/ 36 h 184"/>
              <a:gd name="T18" fmla="*/ 31 w 122"/>
              <a:gd name="T19" fmla="*/ 36 h 184"/>
              <a:gd name="T20" fmla="*/ 67 w 122"/>
              <a:gd name="T21" fmla="*/ 43 h 184"/>
              <a:gd name="T22" fmla="*/ 89 w 122"/>
              <a:gd name="T23" fmla="*/ 112 h 184"/>
              <a:gd name="T24" fmla="*/ 90 w 122"/>
              <a:gd name="T25" fmla="*/ 112 h 184"/>
              <a:gd name="T26" fmla="*/ 89 w 122"/>
              <a:gd name="T27" fmla="*/ 113 h 184"/>
              <a:gd name="T28" fmla="*/ 98 w 122"/>
              <a:gd name="T29" fmla="*/ 141 h 184"/>
              <a:gd name="T30" fmla="*/ 49 w 122"/>
              <a:gd name="T31" fmla="*/ 184 h 184"/>
              <a:gd name="T32" fmla="*/ 0 w 122"/>
              <a:gd name="T33" fmla="*/ 141 h 184"/>
              <a:gd name="T34" fmla="*/ 31 w 122"/>
              <a:gd name="T35" fmla="*/ 43 h 184"/>
              <a:gd name="T36" fmla="*/ 67 w 122"/>
              <a:gd name="T37" fmla="*/ 43 h 184"/>
              <a:gd name="T38" fmla="*/ 55 w 122"/>
              <a:gd name="T39" fmla="*/ 55 h 184"/>
              <a:gd name="T40" fmla="*/ 43 w 122"/>
              <a:gd name="T41" fmla="*/ 55 h 184"/>
              <a:gd name="T42" fmla="*/ 35 w 122"/>
              <a:gd name="T43" fmla="*/ 81 h 184"/>
              <a:gd name="T44" fmla="*/ 56 w 122"/>
              <a:gd name="T45" fmla="*/ 60 h 184"/>
              <a:gd name="T46" fmla="*/ 55 w 122"/>
              <a:gd name="T47" fmla="*/ 55 h 184"/>
              <a:gd name="T48" fmla="*/ 49 w 122"/>
              <a:gd name="T49" fmla="*/ 166 h 184"/>
              <a:gd name="T50" fmla="*/ 80 w 122"/>
              <a:gd name="T51" fmla="*/ 135 h 184"/>
              <a:gd name="T52" fmla="*/ 77 w 122"/>
              <a:gd name="T53" fmla="*/ 125 h 184"/>
              <a:gd name="T54" fmla="*/ 43 w 122"/>
              <a:gd name="T55" fmla="*/ 160 h 184"/>
              <a:gd name="T56" fmla="*/ 49 w 122"/>
              <a:gd name="T57" fmla="*/ 166 h 184"/>
              <a:gd name="T58" fmla="*/ 33 w 122"/>
              <a:gd name="T59" fmla="*/ 149 h 184"/>
              <a:gd name="T60" fmla="*/ 72 w 122"/>
              <a:gd name="T61" fmla="*/ 110 h 184"/>
              <a:gd name="T62" fmla="*/ 68 w 122"/>
              <a:gd name="T63" fmla="*/ 98 h 184"/>
              <a:gd name="T64" fmla="*/ 25 w 122"/>
              <a:gd name="T65" fmla="*/ 141 h 184"/>
              <a:gd name="T66" fmla="*/ 33 w 122"/>
              <a:gd name="T67" fmla="*/ 149 h 184"/>
              <a:gd name="T68" fmla="*/ 21 w 122"/>
              <a:gd name="T69" fmla="*/ 128 h 184"/>
              <a:gd name="T70" fmla="*/ 64 w 122"/>
              <a:gd name="T71" fmla="*/ 84 h 184"/>
              <a:gd name="T72" fmla="*/ 61 w 122"/>
              <a:gd name="T73" fmla="*/ 73 h 184"/>
              <a:gd name="T74" fmla="*/ 27 w 122"/>
              <a:gd name="T75" fmla="*/ 106 h 184"/>
              <a:gd name="T76" fmla="*/ 21 w 122"/>
              <a:gd name="T77" fmla="*/ 1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84">
                <a:moveTo>
                  <a:pt x="92" y="98"/>
                </a:moveTo>
                <a:lnTo>
                  <a:pt x="80" y="55"/>
                </a:lnTo>
                <a:lnTo>
                  <a:pt x="111" y="73"/>
                </a:lnTo>
                <a:lnTo>
                  <a:pt x="122" y="117"/>
                </a:lnTo>
                <a:lnTo>
                  <a:pt x="92" y="98"/>
                </a:lnTo>
                <a:close/>
                <a:moveTo>
                  <a:pt x="31" y="36"/>
                </a:moveTo>
                <a:lnTo>
                  <a:pt x="18" y="0"/>
                </a:lnTo>
                <a:lnTo>
                  <a:pt x="80" y="0"/>
                </a:lnTo>
                <a:lnTo>
                  <a:pt x="67" y="36"/>
                </a:lnTo>
                <a:lnTo>
                  <a:pt x="31" y="36"/>
                </a:lnTo>
                <a:close/>
                <a:moveTo>
                  <a:pt x="67" y="43"/>
                </a:moveTo>
                <a:lnTo>
                  <a:pt x="89" y="112"/>
                </a:lnTo>
                <a:lnTo>
                  <a:pt x="90" y="112"/>
                </a:lnTo>
                <a:lnTo>
                  <a:pt x="89" y="113"/>
                </a:lnTo>
                <a:lnTo>
                  <a:pt x="98" y="141"/>
                </a:lnTo>
                <a:lnTo>
                  <a:pt x="49" y="184"/>
                </a:lnTo>
                <a:lnTo>
                  <a:pt x="0" y="141"/>
                </a:lnTo>
                <a:lnTo>
                  <a:pt x="31" y="43"/>
                </a:lnTo>
                <a:lnTo>
                  <a:pt x="67" y="43"/>
                </a:lnTo>
                <a:close/>
                <a:moveTo>
                  <a:pt x="55" y="55"/>
                </a:moveTo>
                <a:lnTo>
                  <a:pt x="43" y="55"/>
                </a:lnTo>
                <a:lnTo>
                  <a:pt x="35" y="81"/>
                </a:lnTo>
                <a:lnTo>
                  <a:pt x="56" y="60"/>
                </a:lnTo>
                <a:lnTo>
                  <a:pt x="55" y="55"/>
                </a:lnTo>
                <a:close/>
                <a:moveTo>
                  <a:pt x="49" y="166"/>
                </a:moveTo>
                <a:lnTo>
                  <a:pt x="80" y="135"/>
                </a:lnTo>
                <a:lnTo>
                  <a:pt x="77" y="125"/>
                </a:lnTo>
                <a:lnTo>
                  <a:pt x="43" y="160"/>
                </a:lnTo>
                <a:lnTo>
                  <a:pt x="49" y="166"/>
                </a:lnTo>
                <a:close/>
                <a:moveTo>
                  <a:pt x="33" y="149"/>
                </a:moveTo>
                <a:lnTo>
                  <a:pt x="72" y="110"/>
                </a:lnTo>
                <a:lnTo>
                  <a:pt x="68" y="98"/>
                </a:lnTo>
                <a:lnTo>
                  <a:pt x="25" y="141"/>
                </a:lnTo>
                <a:lnTo>
                  <a:pt x="33" y="149"/>
                </a:lnTo>
                <a:close/>
                <a:moveTo>
                  <a:pt x="21" y="128"/>
                </a:moveTo>
                <a:lnTo>
                  <a:pt x="64" y="84"/>
                </a:lnTo>
                <a:lnTo>
                  <a:pt x="61" y="73"/>
                </a:lnTo>
                <a:lnTo>
                  <a:pt x="27" y="106"/>
                </a:lnTo>
                <a:lnTo>
                  <a:pt x="21" y="1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2" name="Oval 4"/>
          <p:cNvSpPr/>
          <p:nvPr/>
        </p:nvSpPr>
        <p:spPr>
          <a:xfrm>
            <a:off x="11231769" y="207482"/>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3" name="Freeform 206"/>
          <p:cNvSpPr>
            <a:spLocks noChangeAspect="1" noEditPoints="1"/>
          </p:cNvSpPr>
          <p:nvPr/>
        </p:nvSpPr>
        <p:spPr bwMode="auto">
          <a:xfrm>
            <a:off x="11413066" y="362619"/>
            <a:ext cx="263865" cy="31895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114" name="矩形 113"/>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14:presetBounceEnd="20000">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14:bounceEnd="20000">
                                          <p:cBhvr additive="base">
                                            <p:cTn id="40" dur="500" fill="hold"/>
                                            <p:tgtEl>
                                              <p:spTgt spid="99"/>
                                            </p:tgtEl>
                                            <p:attrNameLst>
                                              <p:attrName>ppt_x</p:attrName>
                                            </p:attrNameLst>
                                          </p:cBhvr>
                                          <p:tavLst>
                                            <p:tav tm="0">
                                              <p:val>
                                                <p:strVal val="0-#ppt_w/2"/>
                                              </p:val>
                                            </p:tav>
                                            <p:tav tm="100000">
                                              <p:val>
                                                <p:strVal val="#ppt_x"/>
                                              </p:val>
                                            </p:tav>
                                          </p:tavLst>
                                        </p:anim>
                                        <p:anim calcmode="lin" valueType="num" p14:bounceEnd="20000">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14:presetBounceEnd="20000">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14:bounceEnd="20000">
                                          <p:cBhvr additive="base">
                                            <p:cTn id="44" dur="500" fill="hold"/>
                                            <p:tgtEl>
                                              <p:spTgt spid="98"/>
                                            </p:tgtEl>
                                            <p:attrNameLst>
                                              <p:attrName>ppt_x</p:attrName>
                                            </p:attrNameLst>
                                          </p:cBhvr>
                                          <p:tavLst>
                                            <p:tav tm="0">
                                              <p:val>
                                                <p:strVal val="1+#ppt_w/2"/>
                                              </p:val>
                                            </p:tav>
                                            <p:tav tm="100000">
                                              <p:val>
                                                <p:strVal val="#ppt_x"/>
                                              </p:val>
                                            </p:tav>
                                          </p:tavLst>
                                        </p:anim>
                                        <p:anim calcmode="lin" valueType="num" p14:bounceEnd="20000">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14:presetBounceEnd="20000">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14:bounceEnd="20000">
                                          <p:cBhvr additive="base">
                                            <p:cTn id="48" dur="500" fill="hold"/>
                                            <p:tgtEl>
                                              <p:spTgt spid="101"/>
                                            </p:tgtEl>
                                            <p:attrNameLst>
                                              <p:attrName>ppt_x</p:attrName>
                                            </p:attrNameLst>
                                          </p:cBhvr>
                                          <p:tavLst>
                                            <p:tav tm="0">
                                              <p:val>
                                                <p:strVal val="1+#ppt_w/2"/>
                                              </p:val>
                                            </p:tav>
                                            <p:tav tm="100000">
                                              <p:val>
                                                <p:strVal val="#ppt_x"/>
                                              </p:val>
                                            </p:tav>
                                          </p:tavLst>
                                        </p:anim>
                                        <p:anim calcmode="lin" valueType="num" p14:bounceEnd="20000">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14:presetBounceEnd="20000">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14:bounceEnd="20000">
                                          <p:cBhvr additive="base">
                                            <p:cTn id="52" dur="500" fill="hold"/>
                                            <p:tgtEl>
                                              <p:spTgt spid="100"/>
                                            </p:tgtEl>
                                            <p:attrNameLst>
                                              <p:attrName>ppt_x</p:attrName>
                                            </p:attrNameLst>
                                          </p:cBhvr>
                                          <p:tavLst>
                                            <p:tav tm="0">
                                              <p:val>
                                                <p:strVal val="0-#ppt_w/2"/>
                                              </p:val>
                                            </p:tav>
                                            <p:tav tm="100000">
                                              <p:val>
                                                <p:strVal val="#ppt_x"/>
                                              </p:val>
                                            </p:tav>
                                          </p:tavLst>
                                        </p:anim>
                                        <p:anim calcmode="lin" valueType="num" p14:bounceEnd="20000">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500" fill="hold"/>
                                            <p:tgtEl>
                                              <p:spTgt spid="99"/>
                                            </p:tgtEl>
                                            <p:attrNameLst>
                                              <p:attrName>ppt_x</p:attrName>
                                            </p:attrNameLst>
                                          </p:cBhvr>
                                          <p:tavLst>
                                            <p:tav tm="0">
                                              <p:val>
                                                <p:strVal val="0-#ppt_w/2"/>
                                              </p:val>
                                            </p:tav>
                                            <p:tav tm="100000">
                                              <p:val>
                                                <p:strVal val="#ppt_x"/>
                                              </p:val>
                                            </p:tav>
                                          </p:tavLst>
                                        </p:anim>
                                        <p:anim calcmode="lin" valueType="num">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cBhvr additive="base">
                                            <p:cTn id="44" dur="500" fill="hold"/>
                                            <p:tgtEl>
                                              <p:spTgt spid="98"/>
                                            </p:tgtEl>
                                            <p:attrNameLst>
                                              <p:attrName>ppt_x</p:attrName>
                                            </p:attrNameLst>
                                          </p:cBhvr>
                                          <p:tavLst>
                                            <p:tav tm="0">
                                              <p:val>
                                                <p:strVal val="1+#ppt_w/2"/>
                                              </p:val>
                                            </p:tav>
                                            <p:tav tm="100000">
                                              <p:val>
                                                <p:strVal val="#ppt_x"/>
                                              </p:val>
                                            </p:tav>
                                          </p:tavLst>
                                        </p:anim>
                                        <p:anim calcmode="lin" valueType="num">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cBhvr additive="base">
                                            <p:cTn id="48" dur="500" fill="hold"/>
                                            <p:tgtEl>
                                              <p:spTgt spid="101"/>
                                            </p:tgtEl>
                                            <p:attrNameLst>
                                              <p:attrName>ppt_x</p:attrName>
                                            </p:attrNameLst>
                                          </p:cBhvr>
                                          <p:tavLst>
                                            <p:tav tm="0">
                                              <p:val>
                                                <p:strVal val="1+#ppt_w/2"/>
                                              </p:val>
                                            </p:tav>
                                            <p:tav tm="100000">
                                              <p:val>
                                                <p:strVal val="#ppt_x"/>
                                              </p:val>
                                            </p:tav>
                                          </p:tavLst>
                                        </p:anim>
                                        <p:anim calcmode="lin" valueType="num">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cBhvr additive="base">
                                            <p:cTn id="52" dur="500" fill="hold"/>
                                            <p:tgtEl>
                                              <p:spTgt spid="100"/>
                                            </p:tgtEl>
                                            <p:attrNameLst>
                                              <p:attrName>ppt_x</p:attrName>
                                            </p:attrNameLst>
                                          </p:cBhvr>
                                          <p:tavLst>
                                            <p:tav tm="0">
                                              <p:val>
                                                <p:strVal val="0-#ppt_w/2"/>
                                              </p:val>
                                            </p:tav>
                                            <p:tav tm="100000">
                                              <p:val>
                                                <p:strVal val="#ppt_x"/>
                                              </p:val>
                                            </p:tav>
                                          </p:tavLst>
                                        </p:anim>
                                        <p:anim calcmode="lin" valueType="num">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5059" y="243662"/>
            <a:ext cx="2232248" cy="377026"/>
          </a:xfrm>
          <a:prstGeom prst="rect">
            <a:avLst/>
          </a:prstGeom>
          <a:noFill/>
        </p:spPr>
        <p:txBody>
          <a:bodyPr wrap="square" lIns="68580" tIns="34290" rIns="68580" bIns="34290" rtlCol="0">
            <a:spAutoFit/>
          </a:bodyPr>
          <a:lstStyle/>
          <a:p>
            <a:pPr marL="0" lvl="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学习方法的转变</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938" y="2168916"/>
            <a:ext cx="4429125" cy="3268695"/>
          </a:xfrm>
          <a:prstGeom prst="rect">
            <a:avLst/>
          </a:prstGeom>
        </p:spPr>
      </p:pic>
      <p:cxnSp>
        <p:nvCxnSpPr>
          <p:cNvPr id="17" name="直接连接符 16"/>
          <p:cNvCxnSpPr/>
          <p:nvPr/>
        </p:nvCxnSpPr>
        <p:spPr>
          <a:xfrm>
            <a:off x="5665539" y="1939529"/>
            <a:ext cx="792088"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矩形 47"/>
          <p:cNvSpPr>
            <a:spLocks noChangeArrowheads="1"/>
          </p:cNvSpPr>
          <p:nvPr/>
        </p:nvSpPr>
        <p:spPr bwMode="auto">
          <a:xfrm>
            <a:off x="6529635" y="1628800"/>
            <a:ext cx="4248472" cy="66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buNone/>
            </a:pPr>
            <a:r>
              <a:rPr lang="zh-CN" altLang="en-US" sz="1400" dirty="0">
                <a:solidFill>
                  <a:schemeClr val="tx1">
                    <a:lumMod val="50000"/>
                    <a:lumOff val="50000"/>
                  </a:schemeClr>
                </a:solidFill>
              </a:rPr>
              <a:t>转变学习观念。</a:t>
            </a:r>
            <a:endParaRPr lang="en-US" altLang="zh-CN" sz="1400" dirty="0">
              <a:solidFill>
                <a:schemeClr val="tx1">
                  <a:lumMod val="50000"/>
                  <a:lumOff val="50000"/>
                </a:schemeClr>
              </a:solidFill>
            </a:endParaRPr>
          </a:p>
          <a:p>
            <a:pPr>
              <a:lnSpc>
                <a:spcPct val="130000"/>
              </a:lnSpc>
              <a:buNone/>
            </a:pPr>
            <a:r>
              <a:rPr lang="zh-CN" altLang="en-US" sz="1400" dirty="0">
                <a:solidFill>
                  <a:schemeClr val="tx1">
                    <a:lumMod val="50000"/>
                    <a:lumOff val="50000"/>
                  </a:schemeClr>
                </a:solidFill>
              </a:rPr>
              <a:t>教师导学，学生自学为主。</a:t>
            </a:r>
            <a:endParaRPr lang="zh-CN" altLang="en-US" sz="1400" dirty="0">
              <a:solidFill>
                <a:schemeClr val="tx1">
                  <a:lumMod val="50000"/>
                  <a:lumOff val="50000"/>
                </a:schemeClr>
              </a:solidFill>
            </a:endParaRPr>
          </a:p>
        </p:txBody>
      </p:sp>
      <p:grpSp>
        <p:nvGrpSpPr>
          <p:cNvPr id="19" name="组合 18"/>
          <p:cNvGrpSpPr/>
          <p:nvPr/>
        </p:nvGrpSpPr>
        <p:grpSpPr>
          <a:xfrm>
            <a:off x="4945459" y="1484784"/>
            <a:ext cx="812482" cy="812482"/>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21" name="椭圆 20"/>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sp>
        <p:nvSpPr>
          <p:cNvPr id="22" name="TextBox 21"/>
          <p:cNvSpPr txBox="1"/>
          <p:nvPr/>
        </p:nvSpPr>
        <p:spPr>
          <a:xfrm>
            <a:off x="4978091" y="1628800"/>
            <a:ext cx="747218" cy="523220"/>
          </a:xfrm>
          <a:prstGeom prst="rect">
            <a:avLst/>
          </a:prstGeom>
          <a:noFill/>
        </p:spPr>
        <p:txBody>
          <a:bodyPr wrap="square" rtlCol="0">
            <a:spAutoFit/>
          </a:bodyPr>
          <a:lstStyle/>
          <a:p>
            <a:pPr algn="ctr"/>
            <a:r>
              <a:rPr lang="en-US" altLang="zh-CN" sz="2800">
                <a:solidFill>
                  <a:srgbClr val="0973DD"/>
                </a:solidFill>
                <a:latin typeface="Impact MT Std" pitchFamily="34" charset="0"/>
                <a:ea typeface="微软雅黑" panose="020B0503020204020204" pitchFamily="34" charset="-122"/>
              </a:rPr>
              <a:t>01</a:t>
            </a:r>
            <a:endParaRPr lang="zh-CN" altLang="en-US" sz="2800" dirty="0">
              <a:solidFill>
                <a:srgbClr val="0973DD"/>
              </a:solidFill>
              <a:latin typeface="Impact MT Std" pitchFamily="34" charset="0"/>
              <a:ea typeface="微软雅黑" panose="020B0503020204020204" pitchFamily="34" charset="-122"/>
            </a:endParaRPr>
          </a:p>
        </p:txBody>
      </p:sp>
      <p:cxnSp>
        <p:nvCxnSpPr>
          <p:cNvPr id="23" name="直接连接符 22"/>
          <p:cNvCxnSpPr/>
          <p:nvPr/>
        </p:nvCxnSpPr>
        <p:spPr>
          <a:xfrm>
            <a:off x="5665539" y="2875633"/>
            <a:ext cx="792088"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矩形 47"/>
          <p:cNvSpPr>
            <a:spLocks noChangeArrowheads="1"/>
          </p:cNvSpPr>
          <p:nvPr/>
        </p:nvSpPr>
        <p:spPr bwMode="auto">
          <a:xfrm>
            <a:off x="6529635" y="2564904"/>
            <a:ext cx="4248472" cy="66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buNone/>
            </a:pPr>
            <a:r>
              <a:rPr lang="zh-CN" altLang="en-US" sz="1400" dirty="0">
                <a:solidFill>
                  <a:schemeClr val="tx1">
                    <a:lumMod val="50000"/>
                    <a:lumOff val="50000"/>
                  </a:schemeClr>
                </a:solidFill>
              </a:rPr>
              <a:t>转变学习方式。</a:t>
            </a:r>
            <a:endParaRPr lang="en-US" altLang="zh-CN" sz="1400" dirty="0">
              <a:solidFill>
                <a:schemeClr val="tx1">
                  <a:lumMod val="50000"/>
                  <a:lumOff val="50000"/>
                </a:schemeClr>
              </a:solidFill>
            </a:endParaRPr>
          </a:p>
          <a:p>
            <a:pPr>
              <a:lnSpc>
                <a:spcPct val="130000"/>
              </a:lnSpc>
              <a:buNone/>
            </a:pPr>
            <a:r>
              <a:rPr lang="zh-CN" altLang="en-US" sz="1400" dirty="0">
                <a:solidFill>
                  <a:schemeClr val="tx1">
                    <a:lumMod val="50000"/>
                    <a:lumOff val="50000"/>
                  </a:schemeClr>
                </a:solidFill>
              </a:rPr>
              <a:t>打破传统教材的拘束，基于网络学习。</a:t>
            </a:r>
            <a:endParaRPr lang="zh-CN" altLang="en-US" sz="1400" dirty="0">
              <a:solidFill>
                <a:schemeClr val="tx1">
                  <a:lumMod val="50000"/>
                  <a:lumOff val="50000"/>
                </a:schemeClr>
              </a:solidFill>
            </a:endParaRPr>
          </a:p>
        </p:txBody>
      </p:sp>
      <p:grpSp>
        <p:nvGrpSpPr>
          <p:cNvPr id="25" name="组合 24"/>
          <p:cNvGrpSpPr/>
          <p:nvPr/>
        </p:nvGrpSpPr>
        <p:grpSpPr>
          <a:xfrm>
            <a:off x="4945459" y="2420888"/>
            <a:ext cx="812482" cy="812482"/>
            <a:chOff x="304800" y="673100"/>
            <a:chExt cx="4000500" cy="4000500"/>
          </a:xfrm>
          <a:effectLst>
            <a:outerShdw blurRad="317500" dist="1905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27" name="椭圆 26"/>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sp>
        <p:nvSpPr>
          <p:cNvPr id="28" name="TextBox 27"/>
          <p:cNvSpPr txBox="1"/>
          <p:nvPr/>
        </p:nvSpPr>
        <p:spPr>
          <a:xfrm>
            <a:off x="4978091" y="2564904"/>
            <a:ext cx="747218" cy="523220"/>
          </a:xfrm>
          <a:prstGeom prst="rect">
            <a:avLst/>
          </a:prstGeom>
          <a:noFill/>
        </p:spPr>
        <p:txBody>
          <a:bodyPr wrap="square" rtlCol="0">
            <a:spAutoFit/>
          </a:bodyPr>
          <a:lstStyle/>
          <a:p>
            <a:pPr algn="ctr"/>
            <a:r>
              <a:rPr lang="en-US" altLang="zh-CN" sz="2800">
                <a:solidFill>
                  <a:srgbClr val="0973DD"/>
                </a:solidFill>
                <a:latin typeface="Impact MT Std" pitchFamily="34" charset="0"/>
                <a:ea typeface="微软雅黑" panose="020B0503020204020204" pitchFamily="34" charset="-122"/>
              </a:rPr>
              <a:t>02</a:t>
            </a:r>
            <a:endParaRPr lang="zh-CN" altLang="en-US" sz="2800" dirty="0">
              <a:solidFill>
                <a:srgbClr val="0973DD"/>
              </a:solidFill>
              <a:latin typeface="Impact MT Std" pitchFamily="34" charset="0"/>
              <a:ea typeface="微软雅黑" panose="020B0503020204020204" pitchFamily="34" charset="-122"/>
            </a:endParaRPr>
          </a:p>
        </p:txBody>
      </p:sp>
      <p:cxnSp>
        <p:nvCxnSpPr>
          <p:cNvPr id="29" name="直接连接符 28"/>
          <p:cNvCxnSpPr/>
          <p:nvPr/>
        </p:nvCxnSpPr>
        <p:spPr>
          <a:xfrm>
            <a:off x="5665539" y="3791343"/>
            <a:ext cx="792088"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矩形 47"/>
          <p:cNvSpPr>
            <a:spLocks noChangeArrowheads="1"/>
          </p:cNvSpPr>
          <p:nvPr/>
        </p:nvSpPr>
        <p:spPr bwMode="auto">
          <a:xfrm>
            <a:off x="6529635" y="3480614"/>
            <a:ext cx="4248472" cy="66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buNone/>
            </a:pPr>
            <a:r>
              <a:rPr lang="zh-CN" altLang="en-US" sz="1400" dirty="0">
                <a:solidFill>
                  <a:schemeClr val="tx1">
                    <a:lumMod val="50000"/>
                    <a:lumOff val="50000"/>
                  </a:schemeClr>
                </a:solidFill>
              </a:rPr>
              <a:t>转变学习态度。</a:t>
            </a:r>
            <a:endParaRPr lang="en-US" altLang="zh-CN" sz="1400" dirty="0">
              <a:solidFill>
                <a:schemeClr val="tx1">
                  <a:lumMod val="50000"/>
                  <a:lumOff val="50000"/>
                </a:schemeClr>
              </a:solidFill>
            </a:endParaRPr>
          </a:p>
          <a:p>
            <a:pPr>
              <a:lnSpc>
                <a:spcPct val="130000"/>
              </a:lnSpc>
              <a:buNone/>
            </a:pPr>
            <a:r>
              <a:rPr lang="zh-CN" altLang="en-US" sz="1400" dirty="0">
                <a:solidFill>
                  <a:schemeClr val="tx1">
                    <a:lumMod val="50000"/>
                    <a:lumOff val="50000"/>
                  </a:schemeClr>
                </a:solidFill>
              </a:rPr>
              <a:t>变被动接受为主动索取。制定详细的学习计划表。</a:t>
            </a:r>
            <a:endParaRPr lang="zh-CN" altLang="en-US" sz="1400" dirty="0">
              <a:solidFill>
                <a:schemeClr val="tx1">
                  <a:lumMod val="50000"/>
                  <a:lumOff val="50000"/>
                </a:schemeClr>
              </a:solidFill>
            </a:endParaRPr>
          </a:p>
        </p:txBody>
      </p:sp>
      <p:grpSp>
        <p:nvGrpSpPr>
          <p:cNvPr id="31" name="组合 30"/>
          <p:cNvGrpSpPr/>
          <p:nvPr/>
        </p:nvGrpSpPr>
        <p:grpSpPr>
          <a:xfrm>
            <a:off x="4945459" y="3336598"/>
            <a:ext cx="812482" cy="812482"/>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33" name="椭圆 32"/>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sp>
        <p:nvSpPr>
          <p:cNvPr id="34" name="TextBox 33"/>
          <p:cNvSpPr txBox="1"/>
          <p:nvPr/>
        </p:nvSpPr>
        <p:spPr>
          <a:xfrm>
            <a:off x="4978091" y="3480614"/>
            <a:ext cx="747218" cy="523220"/>
          </a:xfrm>
          <a:prstGeom prst="rect">
            <a:avLst/>
          </a:prstGeom>
          <a:noFill/>
        </p:spPr>
        <p:txBody>
          <a:bodyPr wrap="square" rtlCol="0">
            <a:spAutoFit/>
          </a:bodyPr>
          <a:lstStyle/>
          <a:p>
            <a:pPr algn="ctr"/>
            <a:r>
              <a:rPr lang="en-US" altLang="zh-CN" sz="2800">
                <a:solidFill>
                  <a:srgbClr val="0973DD"/>
                </a:solidFill>
                <a:latin typeface="Impact MT Std" pitchFamily="34" charset="0"/>
                <a:ea typeface="微软雅黑" panose="020B0503020204020204" pitchFamily="34" charset="-122"/>
              </a:rPr>
              <a:t>03</a:t>
            </a:r>
            <a:endParaRPr lang="zh-CN" altLang="en-US" sz="2800" dirty="0">
              <a:solidFill>
                <a:srgbClr val="0973DD"/>
              </a:solidFill>
              <a:latin typeface="Impact MT Std" pitchFamily="34" charset="0"/>
              <a:ea typeface="微软雅黑" panose="020B0503020204020204" pitchFamily="34" charset="-122"/>
            </a:endParaRPr>
          </a:p>
        </p:txBody>
      </p:sp>
      <p:cxnSp>
        <p:nvCxnSpPr>
          <p:cNvPr id="35" name="直接连接符 34"/>
          <p:cNvCxnSpPr/>
          <p:nvPr/>
        </p:nvCxnSpPr>
        <p:spPr>
          <a:xfrm>
            <a:off x="5665539" y="4727447"/>
            <a:ext cx="792088"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6" name="矩形 47"/>
          <p:cNvSpPr>
            <a:spLocks noChangeArrowheads="1"/>
          </p:cNvSpPr>
          <p:nvPr/>
        </p:nvSpPr>
        <p:spPr bwMode="auto">
          <a:xfrm>
            <a:off x="6529635" y="4416718"/>
            <a:ext cx="4248472" cy="66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buNone/>
            </a:pPr>
            <a:r>
              <a:rPr lang="zh-CN" altLang="en-US" sz="1400" dirty="0">
                <a:solidFill>
                  <a:schemeClr val="tx1">
                    <a:lumMod val="50000"/>
                    <a:lumOff val="50000"/>
                  </a:schemeClr>
                </a:solidFill>
              </a:rPr>
              <a:t>转变学习维度。</a:t>
            </a:r>
            <a:endParaRPr lang="en-US" altLang="zh-CN" sz="1400" dirty="0">
              <a:solidFill>
                <a:schemeClr val="tx1">
                  <a:lumMod val="50000"/>
                  <a:lumOff val="50000"/>
                </a:schemeClr>
              </a:solidFill>
            </a:endParaRPr>
          </a:p>
          <a:p>
            <a:pPr>
              <a:lnSpc>
                <a:spcPct val="130000"/>
              </a:lnSpc>
              <a:buNone/>
            </a:pPr>
            <a:r>
              <a:rPr lang="zh-CN" altLang="en-US" sz="1400" dirty="0">
                <a:solidFill>
                  <a:schemeClr val="tx1">
                    <a:lumMod val="50000"/>
                    <a:lumOff val="50000"/>
                  </a:schemeClr>
                </a:solidFill>
              </a:rPr>
              <a:t>不再是自己枯燥的学习，小组协助，互帮互助。</a:t>
            </a:r>
            <a:endParaRPr lang="zh-CN" altLang="en-US" sz="1400" dirty="0">
              <a:solidFill>
                <a:schemeClr val="tx1">
                  <a:lumMod val="50000"/>
                  <a:lumOff val="50000"/>
                </a:schemeClr>
              </a:solidFill>
            </a:endParaRPr>
          </a:p>
        </p:txBody>
      </p:sp>
      <p:grpSp>
        <p:nvGrpSpPr>
          <p:cNvPr id="37" name="组合 36"/>
          <p:cNvGrpSpPr/>
          <p:nvPr/>
        </p:nvGrpSpPr>
        <p:grpSpPr>
          <a:xfrm>
            <a:off x="4945459" y="4272702"/>
            <a:ext cx="812482" cy="812482"/>
            <a:chOff x="304800" y="673100"/>
            <a:chExt cx="4000500" cy="4000500"/>
          </a:xfrm>
          <a:effectLst>
            <a:outerShdw blurRad="317500" dist="1905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39" name="椭圆 38"/>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sp>
        <p:nvSpPr>
          <p:cNvPr id="40" name="TextBox 39"/>
          <p:cNvSpPr txBox="1"/>
          <p:nvPr/>
        </p:nvSpPr>
        <p:spPr>
          <a:xfrm>
            <a:off x="4978091" y="4416718"/>
            <a:ext cx="747218" cy="523220"/>
          </a:xfrm>
          <a:prstGeom prst="rect">
            <a:avLst/>
          </a:prstGeom>
          <a:noFill/>
        </p:spPr>
        <p:txBody>
          <a:bodyPr wrap="square" rtlCol="0">
            <a:spAutoFit/>
          </a:bodyPr>
          <a:lstStyle/>
          <a:p>
            <a:pPr algn="ctr"/>
            <a:r>
              <a:rPr lang="en-US" altLang="zh-CN" sz="2800">
                <a:solidFill>
                  <a:srgbClr val="0973DD"/>
                </a:solidFill>
                <a:latin typeface="Impact MT Std" pitchFamily="34" charset="0"/>
                <a:ea typeface="微软雅黑" panose="020B0503020204020204" pitchFamily="34" charset="-122"/>
              </a:rPr>
              <a:t>04</a:t>
            </a:r>
            <a:endParaRPr lang="zh-CN" altLang="en-US" sz="2800" dirty="0">
              <a:solidFill>
                <a:srgbClr val="0973DD"/>
              </a:solidFill>
              <a:latin typeface="Impact MT Std" pitchFamily="34" charset="0"/>
              <a:ea typeface="微软雅黑" panose="020B0503020204020204" pitchFamily="34" charset="-122"/>
            </a:endParaRPr>
          </a:p>
        </p:txBody>
      </p:sp>
      <p:cxnSp>
        <p:nvCxnSpPr>
          <p:cNvPr id="41" name="直接连接符 40"/>
          <p:cNvCxnSpPr/>
          <p:nvPr/>
        </p:nvCxnSpPr>
        <p:spPr>
          <a:xfrm>
            <a:off x="5665539" y="5663551"/>
            <a:ext cx="792088"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2" name="矩形 47"/>
          <p:cNvSpPr>
            <a:spLocks noChangeArrowheads="1"/>
          </p:cNvSpPr>
          <p:nvPr/>
        </p:nvSpPr>
        <p:spPr bwMode="auto">
          <a:xfrm>
            <a:off x="6529635" y="5352822"/>
            <a:ext cx="4248472" cy="64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buNone/>
            </a:pPr>
            <a:r>
              <a:rPr lang="zh-CN" altLang="en-US" sz="1400" dirty="0">
                <a:solidFill>
                  <a:schemeClr val="tx1">
                    <a:lumMod val="50000"/>
                    <a:lumOff val="50000"/>
                  </a:schemeClr>
                </a:solidFill>
              </a:rPr>
              <a:t>转变学习目的。不要仅仅为通过考试而学习，要学以致用，指导实践。多关注身边的实际案例。</a:t>
            </a:r>
            <a:endParaRPr lang="zh-CN" altLang="en-US" sz="1400" dirty="0">
              <a:solidFill>
                <a:schemeClr val="tx1">
                  <a:lumMod val="50000"/>
                  <a:lumOff val="50000"/>
                </a:schemeClr>
              </a:solidFill>
            </a:endParaRPr>
          </a:p>
        </p:txBody>
      </p:sp>
      <p:grpSp>
        <p:nvGrpSpPr>
          <p:cNvPr id="43" name="组合 42"/>
          <p:cNvGrpSpPr/>
          <p:nvPr/>
        </p:nvGrpSpPr>
        <p:grpSpPr>
          <a:xfrm>
            <a:off x="4945459" y="5208806"/>
            <a:ext cx="812482" cy="812482"/>
            <a:chOff x="304800" y="673100"/>
            <a:chExt cx="4000500" cy="4000500"/>
          </a:xfrm>
          <a:effectLst>
            <a:outerShdw blurRad="317500" dist="1905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45" name="椭圆 44"/>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sp>
        <p:nvSpPr>
          <p:cNvPr id="46" name="TextBox 45"/>
          <p:cNvSpPr txBox="1"/>
          <p:nvPr/>
        </p:nvSpPr>
        <p:spPr>
          <a:xfrm>
            <a:off x="4978091" y="5352822"/>
            <a:ext cx="747218" cy="523220"/>
          </a:xfrm>
          <a:prstGeom prst="rect">
            <a:avLst/>
          </a:prstGeom>
          <a:noFill/>
        </p:spPr>
        <p:txBody>
          <a:bodyPr wrap="square" rtlCol="0">
            <a:spAutoFit/>
          </a:bodyPr>
          <a:lstStyle/>
          <a:p>
            <a:pPr algn="ctr"/>
            <a:r>
              <a:rPr lang="en-US" altLang="zh-CN" sz="2800">
                <a:solidFill>
                  <a:srgbClr val="0973DD"/>
                </a:solidFill>
                <a:latin typeface="Impact MT Std" pitchFamily="34" charset="0"/>
                <a:ea typeface="微软雅黑" panose="020B0503020204020204" pitchFamily="34" charset="-122"/>
              </a:rPr>
              <a:t>05</a:t>
            </a:r>
            <a:endParaRPr lang="zh-CN" altLang="en-US" sz="2800" dirty="0">
              <a:solidFill>
                <a:srgbClr val="0973DD"/>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0-#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par>
                                <p:cTn id="26" presetID="31" presetClass="entr" presetSubtype="0" fill="hold" nodeType="withEffect">
                                  <p:stCondLst>
                                    <p:cond delay="500"/>
                                  </p:stCondLst>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ppt_w</p:attrName>
                                        </p:attrNameLst>
                                      </p:cBhvr>
                                      <p:tavLst>
                                        <p:tav tm="0">
                                          <p:val>
                                            <p:fltVal val="0"/>
                                          </p:val>
                                        </p:tav>
                                        <p:tav tm="100000">
                                          <p:val>
                                            <p:strVal val="#ppt_w"/>
                                          </p:val>
                                        </p:tav>
                                      </p:tavLst>
                                    </p:anim>
                                    <p:anim calcmode="lin" valueType="num">
                                      <p:cBhvr>
                                        <p:cTn id="29" dur="1000" fill="hold"/>
                                        <p:tgtEl>
                                          <p:spTgt spid="19"/>
                                        </p:tgtEl>
                                        <p:attrNameLst>
                                          <p:attrName>ppt_h</p:attrName>
                                        </p:attrNameLst>
                                      </p:cBhvr>
                                      <p:tavLst>
                                        <p:tav tm="0">
                                          <p:val>
                                            <p:fltVal val="0"/>
                                          </p:val>
                                        </p:tav>
                                        <p:tav tm="100000">
                                          <p:val>
                                            <p:strVal val="#ppt_h"/>
                                          </p:val>
                                        </p:tav>
                                      </p:tavLst>
                                    </p:anim>
                                    <p:anim calcmode="lin" valueType="num">
                                      <p:cBhvr>
                                        <p:cTn id="30" dur="1000" fill="hold"/>
                                        <p:tgtEl>
                                          <p:spTgt spid="19"/>
                                        </p:tgtEl>
                                        <p:attrNameLst>
                                          <p:attrName>style.rotation</p:attrName>
                                        </p:attrNameLst>
                                      </p:cBhvr>
                                      <p:tavLst>
                                        <p:tav tm="0">
                                          <p:val>
                                            <p:fltVal val="90"/>
                                          </p:val>
                                        </p:tav>
                                        <p:tav tm="100000">
                                          <p:val>
                                            <p:fltVal val="0"/>
                                          </p:val>
                                        </p:tav>
                                      </p:tavLst>
                                    </p:anim>
                                    <p:animEffect transition="in" filter="fade">
                                      <p:cBhvr>
                                        <p:cTn id="31" dur="1000"/>
                                        <p:tgtEl>
                                          <p:spTgt spid="19"/>
                                        </p:tgtEl>
                                      </p:cBhvr>
                                    </p:animEffect>
                                  </p:childTnLst>
                                </p:cTn>
                              </p:par>
                              <p:par>
                                <p:cTn id="32" presetID="41" presetClass="entr" presetSubtype="0" fill="hold" grpId="0" nodeType="withEffect">
                                  <p:stCondLst>
                                    <p:cond delay="100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10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1000" fill="hold"/>
                                        <p:tgtEl>
                                          <p:spTgt spid="22"/>
                                        </p:tgtEl>
                                        <p:attrNameLst>
                                          <p:attrName>ppt_y</p:attrName>
                                        </p:attrNameLst>
                                      </p:cBhvr>
                                      <p:tavLst>
                                        <p:tav tm="0">
                                          <p:val>
                                            <p:strVal val="#ppt_y"/>
                                          </p:val>
                                        </p:tav>
                                        <p:tav tm="100000">
                                          <p:val>
                                            <p:strVal val="#ppt_y"/>
                                          </p:val>
                                        </p:tav>
                                      </p:tavLst>
                                    </p:anim>
                                    <p:anim calcmode="lin" valueType="num">
                                      <p:cBhvr>
                                        <p:cTn id="36" dur="10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10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1000" tmFilter="0,0; .5, 1; 1, 1"/>
                                        <p:tgtEl>
                                          <p:spTgt spid="22"/>
                                        </p:tgtEl>
                                      </p:cBhvr>
                                    </p:animEffect>
                                  </p:childTnLst>
                                </p:cTn>
                              </p:par>
                            </p:childTnLst>
                          </p:cTn>
                        </p:par>
                        <p:par>
                          <p:cTn id="39" fill="hold">
                            <p:stCondLst>
                              <p:cond delay="3849"/>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par>
                                <p:cTn id="43" presetID="2" presetClass="entr" presetSubtype="2" fill="hold" grpId="0" nodeType="withEffect">
                                  <p:stCondLst>
                                    <p:cond delay="50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ppt_y"/>
                                          </p:val>
                                        </p:tav>
                                        <p:tav tm="100000">
                                          <p:val>
                                            <p:strVal val="#ppt_y"/>
                                          </p:val>
                                        </p:tav>
                                      </p:tavLst>
                                    </p:anim>
                                  </p:childTnLst>
                                </p:cTn>
                              </p:par>
                              <p:par>
                                <p:cTn id="47" presetID="31" presetClass="entr" presetSubtype="0" fill="hold" nodeType="withEffect">
                                  <p:stCondLst>
                                    <p:cond delay="500"/>
                                  </p:stCondLst>
                                  <p:childTnLst>
                                    <p:set>
                                      <p:cBhvr>
                                        <p:cTn id="48" dur="1" fill="hold">
                                          <p:stCondLst>
                                            <p:cond delay="0"/>
                                          </p:stCondLst>
                                        </p:cTn>
                                        <p:tgtEl>
                                          <p:spTgt spid="25"/>
                                        </p:tgtEl>
                                        <p:attrNameLst>
                                          <p:attrName>style.visibility</p:attrName>
                                        </p:attrNameLst>
                                      </p:cBhvr>
                                      <p:to>
                                        <p:strVal val="visible"/>
                                      </p:to>
                                    </p:set>
                                    <p:anim calcmode="lin" valueType="num">
                                      <p:cBhvr>
                                        <p:cTn id="49" dur="1000" fill="hold"/>
                                        <p:tgtEl>
                                          <p:spTgt spid="25"/>
                                        </p:tgtEl>
                                        <p:attrNameLst>
                                          <p:attrName>ppt_w</p:attrName>
                                        </p:attrNameLst>
                                      </p:cBhvr>
                                      <p:tavLst>
                                        <p:tav tm="0">
                                          <p:val>
                                            <p:fltVal val="0"/>
                                          </p:val>
                                        </p:tav>
                                        <p:tav tm="100000">
                                          <p:val>
                                            <p:strVal val="#ppt_w"/>
                                          </p:val>
                                        </p:tav>
                                      </p:tavLst>
                                    </p:anim>
                                    <p:anim calcmode="lin" valueType="num">
                                      <p:cBhvr>
                                        <p:cTn id="50" dur="1000" fill="hold"/>
                                        <p:tgtEl>
                                          <p:spTgt spid="25"/>
                                        </p:tgtEl>
                                        <p:attrNameLst>
                                          <p:attrName>ppt_h</p:attrName>
                                        </p:attrNameLst>
                                      </p:cBhvr>
                                      <p:tavLst>
                                        <p:tav tm="0">
                                          <p:val>
                                            <p:fltVal val="0"/>
                                          </p:val>
                                        </p:tav>
                                        <p:tav tm="100000">
                                          <p:val>
                                            <p:strVal val="#ppt_h"/>
                                          </p:val>
                                        </p:tav>
                                      </p:tavLst>
                                    </p:anim>
                                    <p:anim calcmode="lin" valueType="num">
                                      <p:cBhvr>
                                        <p:cTn id="51" dur="1000" fill="hold"/>
                                        <p:tgtEl>
                                          <p:spTgt spid="25"/>
                                        </p:tgtEl>
                                        <p:attrNameLst>
                                          <p:attrName>style.rotation</p:attrName>
                                        </p:attrNameLst>
                                      </p:cBhvr>
                                      <p:tavLst>
                                        <p:tav tm="0">
                                          <p:val>
                                            <p:fltVal val="90"/>
                                          </p:val>
                                        </p:tav>
                                        <p:tav tm="100000">
                                          <p:val>
                                            <p:fltVal val="0"/>
                                          </p:val>
                                        </p:tav>
                                      </p:tavLst>
                                    </p:anim>
                                    <p:animEffect transition="in" filter="fade">
                                      <p:cBhvr>
                                        <p:cTn id="52" dur="1000"/>
                                        <p:tgtEl>
                                          <p:spTgt spid="25"/>
                                        </p:tgtEl>
                                      </p:cBhvr>
                                    </p:animEffect>
                                  </p:childTnLst>
                                </p:cTn>
                              </p:par>
                              <p:par>
                                <p:cTn id="53" presetID="41" presetClass="entr" presetSubtype="0" fill="hold" grpId="0" nodeType="withEffect">
                                  <p:stCondLst>
                                    <p:cond delay="1000"/>
                                  </p:stCondLst>
                                  <p:iterate type="lt">
                                    <p:tmPct val="10000"/>
                                  </p:iterate>
                                  <p:childTnLst>
                                    <p:set>
                                      <p:cBhvr>
                                        <p:cTn id="54" dur="1" fill="hold">
                                          <p:stCondLst>
                                            <p:cond delay="0"/>
                                          </p:stCondLst>
                                        </p:cTn>
                                        <p:tgtEl>
                                          <p:spTgt spid="28"/>
                                        </p:tgtEl>
                                        <p:attrNameLst>
                                          <p:attrName>style.visibility</p:attrName>
                                        </p:attrNameLst>
                                      </p:cBhvr>
                                      <p:to>
                                        <p:strVal val="visible"/>
                                      </p:to>
                                    </p:set>
                                    <p:anim calcmode="lin" valueType="num">
                                      <p:cBhvr>
                                        <p:cTn id="55"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6" dur="1000" fill="hold"/>
                                        <p:tgtEl>
                                          <p:spTgt spid="28"/>
                                        </p:tgtEl>
                                        <p:attrNameLst>
                                          <p:attrName>ppt_y</p:attrName>
                                        </p:attrNameLst>
                                      </p:cBhvr>
                                      <p:tavLst>
                                        <p:tav tm="0">
                                          <p:val>
                                            <p:strVal val="#ppt_y"/>
                                          </p:val>
                                        </p:tav>
                                        <p:tav tm="100000">
                                          <p:val>
                                            <p:strVal val="#ppt_y"/>
                                          </p:val>
                                        </p:tav>
                                      </p:tavLst>
                                    </p:anim>
                                    <p:anim calcmode="lin" valueType="num">
                                      <p:cBhvr>
                                        <p:cTn id="57"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8"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9" dur="1000" tmFilter="0,0; .5, 1; 1, 1"/>
                                        <p:tgtEl>
                                          <p:spTgt spid="28"/>
                                        </p:tgtEl>
                                      </p:cBhvr>
                                    </p:animEffect>
                                  </p:childTnLst>
                                </p:cTn>
                              </p:par>
                            </p:childTnLst>
                          </p:cTn>
                        </p:par>
                        <p:par>
                          <p:cTn id="60" fill="hold">
                            <p:stCondLst>
                              <p:cond delay="5949"/>
                            </p:stCondLst>
                            <p:childTnLst>
                              <p:par>
                                <p:cTn id="61" presetID="22" presetClass="entr" presetSubtype="8"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par>
                                <p:cTn id="64" presetID="2" presetClass="entr" presetSubtype="2" fill="hold" grpId="0" nodeType="withEffect">
                                  <p:stCondLst>
                                    <p:cond delay="50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1+#ppt_w/2"/>
                                          </p:val>
                                        </p:tav>
                                        <p:tav tm="100000">
                                          <p:val>
                                            <p:strVal val="#ppt_x"/>
                                          </p:val>
                                        </p:tav>
                                      </p:tavLst>
                                    </p:anim>
                                    <p:anim calcmode="lin" valueType="num">
                                      <p:cBhvr additive="base">
                                        <p:cTn id="67" dur="500" fill="hold"/>
                                        <p:tgtEl>
                                          <p:spTgt spid="24"/>
                                        </p:tgtEl>
                                        <p:attrNameLst>
                                          <p:attrName>ppt_y</p:attrName>
                                        </p:attrNameLst>
                                      </p:cBhvr>
                                      <p:tavLst>
                                        <p:tav tm="0">
                                          <p:val>
                                            <p:strVal val="#ppt_y"/>
                                          </p:val>
                                        </p:tav>
                                        <p:tav tm="100000">
                                          <p:val>
                                            <p:strVal val="#ppt_y"/>
                                          </p:val>
                                        </p:tav>
                                      </p:tavLst>
                                    </p:anim>
                                  </p:childTnLst>
                                </p:cTn>
                              </p:par>
                              <p:par>
                                <p:cTn id="68" presetID="31" presetClass="entr" presetSubtype="0" fill="hold" nodeType="withEffect">
                                  <p:stCondLst>
                                    <p:cond delay="500"/>
                                  </p:stCondLst>
                                  <p:childTnLst>
                                    <p:set>
                                      <p:cBhvr>
                                        <p:cTn id="69" dur="1" fill="hold">
                                          <p:stCondLst>
                                            <p:cond delay="0"/>
                                          </p:stCondLst>
                                        </p:cTn>
                                        <p:tgtEl>
                                          <p:spTgt spid="31"/>
                                        </p:tgtEl>
                                        <p:attrNameLst>
                                          <p:attrName>style.visibility</p:attrName>
                                        </p:attrNameLst>
                                      </p:cBhvr>
                                      <p:to>
                                        <p:strVal val="visible"/>
                                      </p:to>
                                    </p:set>
                                    <p:anim calcmode="lin" valueType="num">
                                      <p:cBhvr>
                                        <p:cTn id="70" dur="1000" fill="hold"/>
                                        <p:tgtEl>
                                          <p:spTgt spid="31"/>
                                        </p:tgtEl>
                                        <p:attrNameLst>
                                          <p:attrName>ppt_w</p:attrName>
                                        </p:attrNameLst>
                                      </p:cBhvr>
                                      <p:tavLst>
                                        <p:tav tm="0">
                                          <p:val>
                                            <p:fltVal val="0"/>
                                          </p:val>
                                        </p:tav>
                                        <p:tav tm="100000">
                                          <p:val>
                                            <p:strVal val="#ppt_w"/>
                                          </p:val>
                                        </p:tav>
                                      </p:tavLst>
                                    </p:anim>
                                    <p:anim calcmode="lin" valueType="num">
                                      <p:cBhvr>
                                        <p:cTn id="71" dur="1000" fill="hold"/>
                                        <p:tgtEl>
                                          <p:spTgt spid="31"/>
                                        </p:tgtEl>
                                        <p:attrNameLst>
                                          <p:attrName>ppt_h</p:attrName>
                                        </p:attrNameLst>
                                      </p:cBhvr>
                                      <p:tavLst>
                                        <p:tav tm="0">
                                          <p:val>
                                            <p:fltVal val="0"/>
                                          </p:val>
                                        </p:tav>
                                        <p:tav tm="100000">
                                          <p:val>
                                            <p:strVal val="#ppt_h"/>
                                          </p:val>
                                        </p:tav>
                                      </p:tavLst>
                                    </p:anim>
                                    <p:anim calcmode="lin" valueType="num">
                                      <p:cBhvr>
                                        <p:cTn id="72" dur="1000" fill="hold"/>
                                        <p:tgtEl>
                                          <p:spTgt spid="31"/>
                                        </p:tgtEl>
                                        <p:attrNameLst>
                                          <p:attrName>style.rotation</p:attrName>
                                        </p:attrNameLst>
                                      </p:cBhvr>
                                      <p:tavLst>
                                        <p:tav tm="0">
                                          <p:val>
                                            <p:fltVal val="90"/>
                                          </p:val>
                                        </p:tav>
                                        <p:tav tm="100000">
                                          <p:val>
                                            <p:fltVal val="0"/>
                                          </p:val>
                                        </p:tav>
                                      </p:tavLst>
                                    </p:anim>
                                    <p:animEffect transition="in" filter="fade">
                                      <p:cBhvr>
                                        <p:cTn id="73" dur="1000"/>
                                        <p:tgtEl>
                                          <p:spTgt spid="31"/>
                                        </p:tgtEl>
                                      </p:cBhvr>
                                    </p:animEffect>
                                  </p:childTnLst>
                                </p:cTn>
                              </p:par>
                              <p:par>
                                <p:cTn id="74" presetID="41" presetClass="entr" presetSubtype="0" fill="hold" grpId="0" nodeType="withEffect">
                                  <p:stCondLst>
                                    <p:cond delay="1000"/>
                                  </p:stCondLst>
                                  <p:iterate type="lt">
                                    <p:tmPct val="10000"/>
                                  </p:iterate>
                                  <p:childTnLst>
                                    <p:set>
                                      <p:cBhvr>
                                        <p:cTn id="75" dur="1" fill="hold">
                                          <p:stCondLst>
                                            <p:cond delay="0"/>
                                          </p:stCondLst>
                                        </p:cTn>
                                        <p:tgtEl>
                                          <p:spTgt spid="34"/>
                                        </p:tgtEl>
                                        <p:attrNameLst>
                                          <p:attrName>style.visibility</p:attrName>
                                        </p:attrNameLst>
                                      </p:cBhvr>
                                      <p:to>
                                        <p:strVal val="visible"/>
                                      </p:to>
                                    </p:set>
                                    <p:anim calcmode="lin" valueType="num">
                                      <p:cBhvr>
                                        <p:cTn id="76" dur="10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77" dur="1000" fill="hold"/>
                                        <p:tgtEl>
                                          <p:spTgt spid="34"/>
                                        </p:tgtEl>
                                        <p:attrNameLst>
                                          <p:attrName>ppt_y</p:attrName>
                                        </p:attrNameLst>
                                      </p:cBhvr>
                                      <p:tavLst>
                                        <p:tav tm="0">
                                          <p:val>
                                            <p:strVal val="#ppt_y"/>
                                          </p:val>
                                        </p:tav>
                                        <p:tav tm="100000">
                                          <p:val>
                                            <p:strVal val="#ppt_y"/>
                                          </p:val>
                                        </p:tav>
                                      </p:tavLst>
                                    </p:anim>
                                    <p:anim calcmode="lin" valueType="num">
                                      <p:cBhvr>
                                        <p:cTn id="78" dur="10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9" dur="10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80" dur="1000" tmFilter="0,0; .5, 1; 1, 1"/>
                                        <p:tgtEl>
                                          <p:spTgt spid="34"/>
                                        </p:tgtEl>
                                      </p:cBhvr>
                                    </p:animEffect>
                                  </p:childTnLst>
                                </p:cTn>
                              </p:par>
                            </p:childTnLst>
                          </p:cTn>
                        </p:par>
                        <p:par>
                          <p:cTn id="81" fill="hold">
                            <p:stCondLst>
                              <p:cond delay="8049"/>
                            </p:stCondLst>
                            <p:childTnLst>
                              <p:par>
                                <p:cTn id="82" presetID="22" presetClass="entr" presetSubtype="8" fill="hold" nodeType="after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left)">
                                      <p:cBhvr>
                                        <p:cTn id="84" dur="500"/>
                                        <p:tgtEl>
                                          <p:spTgt spid="29"/>
                                        </p:tgtEl>
                                      </p:cBhvr>
                                    </p:animEffect>
                                  </p:childTnLst>
                                </p:cTn>
                              </p:par>
                              <p:par>
                                <p:cTn id="85" presetID="2" presetClass="entr" presetSubtype="2" fill="hold" grpId="0" nodeType="withEffect">
                                  <p:stCondLst>
                                    <p:cond delay="50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1+#ppt_w/2"/>
                                          </p:val>
                                        </p:tav>
                                        <p:tav tm="100000">
                                          <p:val>
                                            <p:strVal val="#ppt_x"/>
                                          </p:val>
                                        </p:tav>
                                      </p:tavLst>
                                    </p:anim>
                                    <p:anim calcmode="lin" valueType="num">
                                      <p:cBhvr additive="base">
                                        <p:cTn id="88" dur="500" fill="hold"/>
                                        <p:tgtEl>
                                          <p:spTgt spid="30"/>
                                        </p:tgtEl>
                                        <p:attrNameLst>
                                          <p:attrName>ppt_y</p:attrName>
                                        </p:attrNameLst>
                                      </p:cBhvr>
                                      <p:tavLst>
                                        <p:tav tm="0">
                                          <p:val>
                                            <p:strVal val="#ppt_y"/>
                                          </p:val>
                                        </p:tav>
                                        <p:tav tm="100000">
                                          <p:val>
                                            <p:strVal val="#ppt_y"/>
                                          </p:val>
                                        </p:tav>
                                      </p:tavLst>
                                    </p:anim>
                                  </p:childTnLst>
                                </p:cTn>
                              </p:par>
                              <p:par>
                                <p:cTn id="89" presetID="31" presetClass="entr" presetSubtype="0" fill="hold" nodeType="withEffect">
                                  <p:stCondLst>
                                    <p:cond delay="500"/>
                                  </p:stCondLst>
                                  <p:childTnLst>
                                    <p:set>
                                      <p:cBhvr>
                                        <p:cTn id="90" dur="1" fill="hold">
                                          <p:stCondLst>
                                            <p:cond delay="0"/>
                                          </p:stCondLst>
                                        </p:cTn>
                                        <p:tgtEl>
                                          <p:spTgt spid="37"/>
                                        </p:tgtEl>
                                        <p:attrNameLst>
                                          <p:attrName>style.visibility</p:attrName>
                                        </p:attrNameLst>
                                      </p:cBhvr>
                                      <p:to>
                                        <p:strVal val="visible"/>
                                      </p:to>
                                    </p:set>
                                    <p:anim calcmode="lin" valueType="num">
                                      <p:cBhvr>
                                        <p:cTn id="91" dur="1000" fill="hold"/>
                                        <p:tgtEl>
                                          <p:spTgt spid="37"/>
                                        </p:tgtEl>
                                        <p:attrNameLst>
                                          <p:attrName>ppt_w</p:attrName>
                                        </p:attrNameLst>
                                      </p:cBhvr>
                                      <p:tavLst>
                                        <p:tav tm="0">
                                          <p:val>
                                            <p:fltVal val="0"/>
                                          </p:val>
                                        </p:tav>
                                        <p:tav tm="100000">
                                          <p:val>
                                            <p:strVal val="#ppt_w"/>
                                          </p:val>
                                        </p:tav>
                                      </p:tavLst>
                                    </p:anim>
                                    <p:anim calcmode="lin" valueType="num">
                                      <p:cBhvr>
                                        <p:cTn id="92" dur="1000" fill="hold"/>
                                        <p:tgtEl>
                                          <p:spTgt spid="37"/>
                                        </p:tgtEl>
                                        <p:attrNameLst>
                                          <p:attrName>ppt_h</p:attrName>
                                        </p:attrNameLst>
                                      </p:cBhvr>
                                      <p:tavLst>
                                        <p:tav tm="0">
                                          <p:val>
                                            <p:fltVal val="0"/>
                                          </p:val>
                                        </p:tav>
                                        <p:tav tm="100000">
                                          <p:val>
                                            <p:strVal val="#ppt_h"/>
                                          </p:val>
                                        </p:tav>
                                      </p:tavLst>
                                    </p:anim>
                                    <p:anim calcmode="lin" valueType="num">
                                      <p:cBhvr>
                                        <p:cTn id="93" dur="1000" fill="hold"/>
                                        <p:tgtEl>
                                          <p:spTgt spid="37"/>
                                        </p:tgtEl>
                                        <p:attrNameLst>
                                          <p:attrName>style.rotation</p:attrName>
                                        </p:attrNameLst>
                                      </p:cBhvr>
                                      <p:tavLst>
                                        <p:tav tm="0">
                                          <p:val>
                                            <p:fltVal val="90"/>
                                          </p:val>
                                        </p:tav>
                                        <p:tav tm="100000">
                                          <p:val>
                                            <p:fltVal val="0"/>
                                          </p:val>
                                        </p:tav>
                                      </p:tavLst>
                                    </p:anim>
                                    <p:animEffect transition="in" filter="fade">
                                      <p:cBhvr>
                                        <p:cTn id="94" dur="1000"/>
                                        <p:tgtEl>
                                          <p:spTgt spid="37"/>
                                        </p:tgtEl>
                                      </p:cBhvr>
                                    </p:animEffect>
                                  </p:childTnLst>
                                </p:cTn>
                              </p:par>
                              <p:par>
                                <p:cTn id="95" presetID="41" presetClass="entr" presetSubtype="0" fill="hold" grpId="0" nodeType="withEffect">
                                  <p:stCondLst>
                                    <p:cond delay="1000"/>
                                  </p:stCondLst>
                                  <p:iterate type="lt">
                                    <p:tmPct val="10000"/>
                                  </p:iterate>
                                  <p:childTnLst>
                                    <p:set>
                                      <p:cBhvr>
                                        <p:cTn id="96" dur="1" fill="hold">
                                          <p:stCondLst>
                                            <p:cond delay="0"/>
                                          </p:stCondLst>
                                        </p:cTn>
                                        <p:tgtEl>
                                          <p:spTgt spid="40"/>
                                        </p:tgtEl>
                                        <p:attrNameLst>
                                          <p:attrName>style.visibility</p:attrName>
                                        </p:attrNameLst>
                                      </p:cBhvr>
                                      <p:to>
                                        <p:strVal val="visible"/>
                                      </p:to>
                                    </p:set>
                                    <p:anim calcmode="lin" valueType="num">
                                      <p:cBhvr>
                                        <p:cTn id="97" dur="10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98" dur="1000" fill="hold"/>
                                        <p:tgtEl>
                                          <p:spTgt spid="40"/>
                                        </p:tgtEl>
                                        <p:attrNameLst>
                                          <p:attrName>ppt_y</p:attrName>
                                        </p:attrNameLst>
                                      </p:cBhvr>
                                      <p:tavLst>
                                        <p:tav tm="0">
                                          <p:val>
                                            <p:strVal val="#ppt_y"/>
                                          </p:val>
                                        </p:tav>
                                        <p:tav tm="100000">
                                          <p:val>
                                            <p:strVal val="#ppt_y"/>
                                          </p:val>
                                        </p:tav>
                                      </p:tavLst>
                                    </p:anim>
                                    <p:anim calcmode="lin" valueType="num">
                                      <p:cBhvr>
                                        <p:cTn id="99" dur="10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0" dur="10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1000" tmFilter="0,0; .5, 1; 1, 1"/>
                                        <p:tgtEl>
                                          <p:spTgt spid="40"/>
                                        </p:tgtEl>
                                      </p:cBhvr>
                                    </p:animEffect>
                                  </p:childTnLst>
                                </p:cTn>
                              </p:par>
                            </p:childTnLst>
                          </p:cTn>
                        </p:par>
                        <p:par>
                          <p:cTn id="102" fill="hold">
                            <p:stCondLst>
                              <p:cond delay="10149"/>
                            </p:stCondLst>
                            <p:childTnLst>
                              <p:par>
                                <p:cTn id="103" presetID="22" presetClass="entr" presetSubtype="8" fill="hold" nodeType="after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 presetClass="entr" presetSubtype="2" fill="hold" grpId="0" nodeType="withEffect">
                                  <p:stCondLst>
                                    <p:cond delay="500"/>
                                  </p:stCondLst>
                                  <p:childTnLst>
                                    <p:set>
                                      <p:cBhvr>
                                        <p:cTn id="107" dur="1" fill="hold">
                                          <p:stCondLst>
                                            <p:cond delay="0"/>
                                          </p:stCondLst>
                                        </p:cTn>
                                        <p:tgtEl>
                                          <p:spTgt spid="36"/>
                                        </p:tgtEl>
                                        <p:attrNameLst>
                                          <p:attrName>style.visibility</p:attrName>
                                        </p:attrNameLst>
                                      </p:cBhvr>
                                      <p:to>
                                        <p:strVal val="visible"/>
                                      </p:to>
                                    </p:set>
                                    <p:anim calcmode="lin" valueType="num">
                                      <p:cBhvr additive="base">
                                        <p:cTn id="108" dur="500" fill="hold"/>
                                        <p:tgtEl>
                                          <p:spTgt spid="36"/>
                                        </p:tgtEl>
                                        <p:attrNameLst>
                                          <p:attrName>ppt_x</p:attrName>
                                        </p:attrNameLst>
                                      </p:cBhvr>
                                      <p:tavLst>
                                        <p:tav tm="0">
                                          <p:val>
                                            <p:strVal val="1+#ppt_w/2"/>
                                          </p:val>
                                        </p:tav>
                                        <p:tav tm="100000">
                                          <p:val>
                                            <p:strVal val="#ppt_x"/>
                                          </p:val>
                                        </p:tav>
                                      </p:tavLst>
                                    </p:anim>
                                    <p:anim calcmode="lin" valueType="num">
                                      <p:cBhvr additive="base">
                                        <p:cTn id="109" dur="500" fill="hold"/>
                                        <p:tgtEl>
                                          <p:spTgt spid="36"/>
                                        </p:tgtEl>
                                        <p:attrNameLst>
                                          <p:attrName>ppt_y</p:attrName>
                                        </p:attrNameLst>
                                      </p:cBhvr>
                                      <p:tavLst>
                                        <p:tav tm="0">
                                          <p:val>
                                            <p:strVal val="#ppt_y"/>
                                          </p:val>
                                        </p:tav>
                                        <p:tav tm="100000">
                                          <p:val>
                                            <p:strVal val="#ppt_y"/>
                                          </p:val>
                                        </p:tav>
                                      </p:tavLst>
                                    </p:anim>
                                  </p:childTnLst>
                                </p:cTn>
                              </p:par>
                              <p:par>
                                <p:cTn id="110" presetID="31" presetClass="entr" presetSubtype="0" fill="hold" nodeType="withEffect">
                                  <p:stCondLst>
                                    <p:cond delay="500"/>
                                  </p:stCondLst>
                                  <p:childTnLst>
                                    <p:set>
                                      <p:cBhvr>
                                        <p:cTn id="111" dur="1" fill="hold">
                                          <p:stCondLst>
                                            <p:cond delay="0"/>
                                          </p:stCondLst>
                                        </p:cTn>
                                        <p:tgtEl>
                                          <p:spTgt spid="43"/>
                                        </p:tgtEl>
                                        <p:attrNameLst>
                                          <p:attrName>style.visibility</p:attrName>
                                        </p:attrNameLst>
                                      </p:cBhvr>
                                      <p:to>
                                        <p:strVal val="visible"/>
                                      </p:to>
                                    </p:set>
                                    <p:anim calcmode="lin" valueType="num">
                                      <p:cBhvr>
                                        <p:cTn id="112" dur="1000" fill="hold"/>
                                        <p:tgtEl>
                                          <p:spTgt spid="43"/>
                                        </p:tgtEl>
                                        <p:attrNameLst>
                                          <p:attrName>ppt_w</p:attrName>
                                        </p:attrNameLst>
                                      </p:cBhvr>
                                      <p:tavLst>
                                        <p:tav tm="0">
                                          <p:val>
                                            <p:fltVal val="0"/>
                                          </p:val>
                                        </p:tav>
                                        <p:tav tm="100000">
                                          <p:val>
                                            <p:strVal val="#ppt_w"/>
                                          </p:val>
                                        </p:tav>
                                      </p:tavLst>
                                    </p:anim>
                                    <p:anim calcmode="lin" valueType="num">
                                      <p:cBhvr>
                                        <p:cTn id="113" dur="1000" fill="hold"/>
                                        <p:tgtEl>
                                          <p:spTgt spid="43"/>
                                        </p:tgtEl>
                                        <p:attrNameLst>
                                          <p:attrName>ppt_h</p:attrName>
                                        </p:attrNameLst>
                                      </p:cBhvr>
                                      <p:tavLst>
                                        <p:tav tm="0">
                                          <p:val>
                                            <p:fltVal val="0"/>
                                          </p:val>
                                        </p:tav>
                                        <p:tav tm="100000">
                                          <p:val>
                                            <p:strVal val="#ppt_h"/>
                                          </p:val>
                                        </p:tav>
                                      </p:tavLst>
                                    </p:anim>
                                    <p:anim calcmode="lin" valueType="num">
                                      <p:cBhvr>
                                        <p:cTn id="114" dur="1000" fill="hold"/>
                                        <p:tgtEl>
                                          <p:spTgt spid="43"/>
                                        </p:tgtEl>
                                        <p:attrNameLst>
                                          <p:attrName>style.rotation</p:attrName>
                                        </p:attrNameLst>
                                      </p:cBhvr>
                                      <p:tavLst>
                                        <p:tav tm="0">
                                          <p:val>
                                            <p:fltVal val="90"/>
                                          </p:val>
                                        </p:tav>
                                        <p:tav tm="100000">
                                          <p:val>
                                            <p:fltVal val="0"/>
                                          </p:val>
                                        </p:tav>
                                      </p:tavLst>
                                    </p:anim>
                                    <p:animEffect transition="in" filter="fade">
                                      <p:cBhvr>
                                        <p:cTn id="115" dur="1000"/>
                                        <p:tgtEl>
                                          <p:spTgt spid="43"/>
                                        </p:tgtEl>
                                      </p:cBhvr>
                                    </p:animEffect>
                                  </p:childTnLst>
                                </p:cTn>
                              </p:par>
                              <p:par>
                                <p:cTn id="116" presetID="41" presetClass="entr" presetSubtype="0" fill="hold" grpId="0" nodeType="withEffect">
                                  <p:stCondLst>
                                    <p:cond delay="1000"/>
                                  </p:stCondLst>
                                  <p:iterate type="lt">
                                    <p:tmPct val="10000"/>
                                  </p:iterate>
                                  <p:childTnLst>
                                    <p:set>
                                      <p:cBhvr>
                                        <p:cTn id="117" dur="1" fill="hold">
                                          <p:stCondLst>
                                            <p:cond delay="0"/>
                                          </p:stCondLst>
                                        </p:cTn>
                                        <p:tgtEl>
                                          <p:spTgt spid="46"/>
                                        </p:tgtEl>
                                        <p:attrNameLst>
                                          <p:attrName>style.visibility</p:attrName>
                                        </p:attrNameLst>
                                      </p:cBhvr>
                                      <p:to>
                                        <p:strVal val="visible"/>
                                      </p:to>
                                    </p:set>
                                    <p:anim calcmode="lin" valueType="num">
                                      <p:cBhvr>
                                        <p:cTn id="118" dur="10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19" dur="1000" fill="hold"/>
                                        <p:tgtEl>
                                          <p:spTgt spid="46"/>
                                        </p:tgtEl>
                                        <p:attrNameLst>
                                          <p:attrName>ppt_y</p:attrName>
                                        </p:attrNameLst>
                                      </p:cBhvr>
                                      <p:tavLst>
                                        <p:tav tm="0">
                                          <p:val>
                                            <p:strVal val="#ppt_y"/>
                                          </p:val>
                                        </p:tav>
                                        <p:tav tm="100000">
                                          <p:val>
                                            <p:strVal val="#ppt_y"/>
                                          </p:val>
                                        </p:tav>
                                      </p:tavLst>
                                    </p:anim>
                                    <p:anim calcmode="lin" valueType="num">
                                      <p:cBhvr>
                                        <p:cTn id="120" dur="10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21" dur="10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1000" tmFilter="0,0; .5, 1; 1, 1"/>
                                        <p:tgtEl>
                                          <p:spTgt spid="46"/>
                                        </p:tgtEl>
                                      </p:cBhvr>
                                    </p:animEffect>
                                  </p:childTnLst>
                                </p:cTn>
                              </p:par>
                            </p:childTnLst>
                          </p:cTn>
                        </p:par>
                        <p:par>
                          <p:cTn id="123" fill="hold">
                            <p:stCondLst>
                              <p:cond delay="12250"/>
                            </p:stCondLst>
                            <p:childTnLst>
                              <p:par>
                                <p:cTn id="124" presetID="22" presetClass="entr" presetSubtype="8" fill="hold" nodeType="after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wipe(left)">
                                      <p:cBhvr>
                                        <p:cTn id="126" dur="500"/>
                                        <p:tgtEl>
                                          <p:spTgt spid="41"/>
                                        </p:tgtEl>
                                      </p:cBhvr>
                                    </p:animEffect>
                                  </p:childTnLst>
                                </p:cTn>
                              </p:par>
                              <p:par>
                                <p:cTn id="127" presetID="2" presetClass="entr" presetSubtype="2" fill="hold" grpId="0" nodeType="withEffect">
                                  <p:stCondLst>
                                    <p:cond delay="500"/>
                                  </p:stCondLst>
                                  <p:childTnLst>
                                    <p:set>
                                      <p:cBhvr>
                                        <p:cTn id="128" dur="1" fill="hold">
                                          <p:stCondLst>
                                            <p:cond delay="0"/>
                                          </p:stCondLst>
                                        </p:cTn>
                                        <p:tgtEl>
                                          <p:spTgt spid="42"/>
                                        </p:tgtEl>
                                        <p:attrNameLst>
                                          <p:attrName>style.visibility</p:attrName>
                                        </p:attrNameLst>
                                      </p:cBhvr>
                                      <p:to>
                                        <p:strVal val="visible"/>
                                      </p:to>
                                    </p:set>
                                    <p:anim calcmode="lin" valueType="num">
                                      <p:cBhvr additive="base">
                                        <p:cTn id="129" dur="500" fill="hold"/>
                                        <p:tgtEl>
                                          <p:spTgt spid="42"/>
                                        </p:tgtEl>
                                        <p:attrNameLst>
                                          <p:attrName>ppt_x</p:attrName>
                                        </p:attrNameLst>
                                      </p:cBhvr>
                                      <p:tavLst>
                                        <p:tav tm="0">
                                          <p:val>
                                            <p:strVal val="1+#ppt_w/2"/>
                                          </p:val>
                                        </p:tav>
                                        <p:tav tm="100000">
                                          <p:val>
                                            <p:strVal val="#ppt_x"/>
                                          </p:val>
                                        </p:tav>
                                      </p:tavLst>
                                    </p:anim>
                                    <p:anim calcmode="lin" valueType="num">
                                      <p:cBhvr additive="base">
                                        <p:cTn id="130"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8" grpId="0"/>
      <p:bldP spid="22" grpId="0"/>
      <p:bldP spid="24" grpId="0"/>
      <p:bldP spid="28" grpId="0"/>
      <p:bldP spid="30" grpId="0"/>
      <p:bldP spid="34" grpId="0"/>
      <p:bldP spid="36" grpId="0"/>
      <p:bldP spid="40" grpId="0"/>
      <p:bldP spid="42"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圆角矩形 90"/>
          <p:cNvSpPr/>
          <p:nvPr/>
        </p:nvSpPr>
        <p:spPr>
          <a:xfrm>
            <a:off x="1633091" y="2111188"/>
            <a:ext cx="5139145" cy="1821868"/>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p:nvPr/>
        </p:nvSpPr>
        <p:spPr>
          <a:xfrm>
            <a:off x="938411" y="2824904"/>
            <a:ext cx="633670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6000" b="1" dirty="0">
                <a:solidFill>
                  <a:srgbClr val="0973DD"/>
                </a:solidFill>
                <a:latin typeface="微软雅黑" panose="020B0503020204020204" pitchFamily="34" charset="-122"/>
                <a:ea typeface="微软雅黑" panose="020B0503020204020204" pitchFamily="34" charset="-122"/>
              </a:rPr>
              <a:t>    </a:t>
            </a:r>
            <a:r>
              <a:rPr lang="zh-CN" altLang="en-US" b="1" dirty="0">
                <a:solidFill>
                  <a:srgbClr val="0973DD"/>
                </a:solidFill>
                <a:latin typeface="微软雅黑" panose="020B0503020204020204" pitchFamily="34" charset="-122"/>
                <a:ea typeface="微软雅黑" panose="020B0503020204020204" pitchFamily="34" charset="-122"/>
              </a:rPr>
              <a:t>国际贸易法的概述</a:t>
            </a:r>
            <a:endParaRPr lang="zh-CN" altLang="en-US" sz="6000" b="1" dirty="0">
              <a:solidFill>
                <a:srgbClr val="0973DD"/>
              </a:solidFill>
              <a:latin typeface="微软雅黑" panose="020B0503020204020204" pitchFamily="34" charset="-122"/>
              <a:ea typeface="微软雅黑" panose="020B0503020204020204" pitchFamily="34" charset="-122"/>
            </a:endParaRPr>
          </a:p>
          <a:p>
            <a:pPr algn="l"/>
            <a:endParaRPr lang="en-US" altLang="zh-CN" sz="3600" b="1" dirty="0">
              <a:solidFill>
                <a:srgbClr val="0973DD"/>
              </a:solidFill>
              <a:latin typeface="微软雅黑" panose="020B0503020204020204" pitchFamily="34" charset="-122"/>
              <a:ea typeface="微软雅黑" panose="020B0503020204020204" pitchFamily="34" charset="-122"/>
            </a:endParaRPr>
          </a:p>
        </p:txBody>
      </p:sp>
      <p:sp>
        <p:nvSpPr>
          <p:cNvPr id="93" name="矩形 92"/>
          <p:cNvSpPr/>
          <p:nvPr/>
        </p:nvSpPr>
        <p:spPr>
          <a:xfrm>
            <a:off x="1993131" y="3254412"/>
            <a:ext cx="4464496" cy="390612"/>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p:nvPr/>
        </p:nvCxnSpPr>
        <p:spPr>
          <a:xfrm>
            <a:off x="2137147"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5" name="Rectangle 1"/>
          <p:cNvSpPr/>
          <p:nvPr/>
        </p:nvSpPr>
        <p:spPr bwMode="auto">
          <a:xfrm>
            <a:off x="2929235" y="3303972"/>
            <a:ext cx="2592288" cy="291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90000"/>
              </a:lnSpc>
              <a:spcBef>
                <a:spcPct val="0"/>
              </a:spcBef>
              <a:spcAft>
                <a:spcPct val="0"/>
              </a:spcAft>
            </a:pPr>
            <a:r>
              <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rPr>
              <a:t>简单了解国际贸易法</a:t>
            </a:r>
            <a:endParaRPr lang="zh-CN" altLang="en-US" sz="2000" spc="13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cxnSp>
        <p:nvCxnSpPr>
          <p:cNvPr id="96" name="直接连接符 95"/>
          <p:cNvCxnSpPr/>
          <p:nvPr/>
        </p:nvCxnSpPr>
        <p:spPr>
          <a:xfrm>
            <a:off x="5449515" y="3449718"/>
            <a:ext cx="864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7" name="Rectangle 60"/>
          <p:cNvSpPr/>
          <p:nvPr/>
        </p:nvSpPr>
        <p:spPr>
          <a:xfrm>
            <a:off x="2353171" y="4115746"/>
            <a:ext cx="3960440" cy="2461260"/>
          </a:xfrm>
          <a:prstGeom prst="rect">
            <a:avLst/>
          </a:prstGeom>
          <a:effectLst/>
        </p:spPr>
        <p:txBody>
          <a:bodyPr wrap="square">
            <a:spAutoFit/>
          </a:bodyPr>
          <a:lstStyle/>
          <a:p>
            <a:r>
              <a:rPr lang="zh-CN" altLang="en-US" sz="1400" dirty="0">
                <a:solidFill>
                  <a:srgbClr val="0E0E0E"/>
                </a:solidFill>
                <a:latin typeface="宋体" panose="02010600030101010101" pitchFamily="2" charset="-122"/>
              </a:rPr>
              <a:t>国际贸易是指世界各国或地区（单独关税区）之间有形商品、服务和技术的交换活动。国际贸易与我们通常所说的对外贸易是有区别的。后者又称海外贸易，指一个国家或地区与其他国家或地区之间的贸易（包括一国之内不同关税区的当事方之间的贸易），是一国（地区）的生产和流通领域向国外（地区外）的延伸。前者又称世界贸易，是各国对外贸易的总和，是各国之间分工的表现形式，它反映了世界各国在经济贸易上的相互依存的关</a:t>
            </a:r>
            <a:endParaRPr lang="zh-CN" altLang="en-US" sz="1400" dirty="0">
              <a:solidFill>
                <a:srgbClr val="0E0E0E"/>
              </a:solidFill>
              <a:latin typeface="宋体" panose="02010600030101010101" pitchFamily="2" charset="-122"/>
            </a:endParaRPr>
          </a:p>
          <a:p>
            <a:endParaRPr lang="zh-CN" altLang="en-US" sz="1400" dirty="0">
              <a:solidFill>
                <a:srgbClr val="0E0E0E"/>
              </a:solidFill>
              <a:latin typeface="宋体" panose="02010600030101010101" pitchFamily="2" charset="-122"/>
            </a:endParaRPr>
          </a:p>
        </p:txBody>
      </p:sp>
      <p:sp>
        <p:nvSpPr>
          <p:cNvPr id="98" name="Freeform 11"/>
          <p:cNvSpPr/>
          <p:nvPr/>
        </p:nvSpPr>
        <p:spPr bwMode="auto">
          <a:xfrm>
            <a:off x="7764173" y="1772816"/>
            <a:ext cx="1070646" cy="1526181"/>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1"/>
            <a:stretch>
              <a:fillRect/>
            </a:stretch>
          </a:blipFill>
          <a:ln>
            <a:noFill/>
          </a:ln>
        </p:spPr>
        <p:txBody>
          <a:bodyPr vert="horz" wrap="square" lIns="91440" tIns="45720" rIns="91440" bIns="45720" numCol="1" anchor="t" anchorCtr="0" compatLnSpc="1"/>
          <a:lstStyle/>
          <a:p>
            <a:endParaRPr lang="zh-CN" altLang="en-US"/>
          </a:p>
        </p:txBody>
      </p:sp>
      <p:sp>
        <p:nvSpPr>
          <p:cNvPr id="99" name="Freeform 12"/>
          <p:cNvSpPr/>
          <p:nvPr/>
        </p:nvSpPr>
        <p:spPr bwMode="auto">
          <a:xfrm>
            <a:off x="8916301" y="1772816"/>
            <a:ext cx="1069718" cy="1526181"/>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2"/>
            <a:stretch>
              <a:fillRect/>
            </a:stretch>
          </a:blipFill>
          <a:ln>
            <a:noFill/>
          </a:ln>
        </p:spPr>
        <p:txBody>
          <a:bodyPr vert="horz" wrap="square" lIns="91440" tIns="45720" rIns="91440" bIns="45720" numCol="1" anchor="t" anchorCtr="0" compatLnSpc="1"/>
          <a:lstStyle/>
          <a:p>
            <a:endParaRPr lang="zh-CN" altLang="en-US"/>
          </a:p>
        </p:txBody>
      </p:sp>
      <p:sp>
        <p:nvSpPr>
          <p:cNvPr id="100" name="Freeform 13"/>
          <p:cNvSpPr/>
          <p:nvPr/>
        </p:nvSpPr>
        <p:spPr bwMode="auto">
          <a:xfrm>
            <a:off x="8916301" y="3382890"/>
            <a:ext cx="1069718" cy="1526181"/>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3"/>
            <a:stretch>
              <a:fillRect/>
            </a:stretch>
          </a:blipFill>
          <a:ln>
            <a:noFill/>
          </a:ln>
        </p:spPr>
        <p:txBody>
          <a:bodyPr vert="horz" wrap="square" lIns="91440" tIns="45720" rIns="91440" bIns="45720" numCol="1" anchor="t" anchorCtr="0" compatLnSpc="1"/>
          <a:lstStyle/>
          <a:p>
            <a:endParaRPr lang="zh-CN" altLang="en-US"/>
          </a:p>
        </p:txBody>
      </p:sp>
      <p:sp>
        <p:nvSpPr>
          <p:cNvPr id="101" name="Freeform 14"/>
          <p:cNvSpPr/>
          <p:nvPr/>
        </p:nvSpPr>
        <p:spPr bwMode="auto">
          <a:xfrm>
            <a:off x="7764173" y="3382890"/>
            <a:ext cx="1070646" cy="1526181"/>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p>
        </p:txBody>
      </p:sp>
      <p:sp>
        <p:nvSpPr>
          <p:cNvPr id="102" name="圆角矩形 101"/>
          <p:cNvSpPr/>
          <p:nvPr/>
        </p:nvSpPr>
        <p:spPr>
          <a:xfrm>
            <a:off x="7548149" y="1484784"/>
            <a:ext cx="2232248" cy="3168352"/>
          </a:xfrm>
          <a:prstGeom prst="roundRect">
            <a:avLst>
              <a:gd name="adj" fmla="val 6264"/>
            </a:avLst>
          </a:prstGeom>
          <a:solidFill>
            <a:srgbClr val="0973DD">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Rectangle 49"/>
          <p:cNvSpPr/>
          <p:nvPr/>
        </p:nvSpPr>
        <p:spPr>
          <a:xfrm>
            <a:off x="6601643" y="2780928"/>
            <a:ext cx="3960440" cy="769441"/>
          </a:xfrm>
          <a:prstGeom prst="rect">
            <a:avLst/>
          </a:prstGeom>
          <a:effectLst/>
        </p:spPr>
        <p:txBody>
          <a:bodyPr wrap="square">
            <a:spAutoFit/>
          </a:bodyPr>
          <a:lstStyle/>
          <a:p>
            <a:pPr marL="0" lvl="1" algn="ctr"/>
            <a:r>
              <a:rPr lang="en-US" altLang="zh-CN" sz="4400">
                <a:solidFill>
                  <a:schemeClr val="bg1"/>
                </a:solidFill>
                <a:latin typeface="Impact MT Std" pitchFamily="34" charset="0"/>
                <a:ea typeface="方正兰亭黑简体" panose="02000000000000000000" pitchFamily="2" charset="-122"/>
              </a:rPr>
              <a:t>Part 02</a:t>
            </a:r>
            <a:endParaRPr lang="en-US" altLang="zh-CN" sz="4400" dirty="0">
              <a:solidFill>
                <a:schemeClr val="bg1"/>
              </a:solidFill>
              <a:latin typeface="Impact MT Std" pitchFamily="34" charset="0"/>
              <a:ea typeface="方正兰亭黑简体" panose="02000000000000000000" pitchFamily="2" charset="-122"/>
            </a:endParaRPr>
          </a:p>
        </p:txBody>
      </p:sp>
      <p:sp>
        <p:nvSpPr>
          <p:cNvPr id="104" name="Oval 4"/>
          <p:cNvSpPr/>
          <p:nvPr/>
        </p:nvSpPr>
        <p:spPr>
          <a:xfrm>
            <a:off x="9071529" y="188640"/>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05" name="Group 4"/>
          <p:cNvGrpSpPr>
            <a:grpSpLocks noChangeAspect="1"/>
          </p:cNvGrpSpPr>
          <p:nvPr/>
        </p:nvGrpSpPr>
        <p:grpSpPr bwMode="auto">
          <a:xfrm>
            <a:off x="9279649" y="334797"/>
            <a:ext cx="210218" cy="336917"/>
            <a:chOff x="4638" y="-33"/>
            <a:chExt cx="667" cy="1069"/>
          </a:xfrm>
          <a:solidFill>
            <a:schemeClr val="bg1"/>
          </a:solidFill>
        </p:grpSpPr>
        <p:sp>
          <p:nvSpPr>
            <p:cNvPr id="106" name="Freeform 5"/>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sp>
          <p:nvSpPr>
            <p:cNvPr id="107"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350">
                <a:solidFill>
                  <a:prstClr val="black"/>
                </a:solidFill>
              </a:endParaRPr>
            </a:p>
          </p:txBody>
        </p:sp>
      </p:grpSp>
      <p:sp>
        <p:nvSpPr>
          <p:cNvPr id="108" name="Oval 4"/>
          <p:cNvSpPr/>
          <p:nvPr/>
        </p:nvSpPr>
        <p:spPr>
          <a:xfrm>
            <a:off x="9791609" y="188640"/>
            <a:ext cx="626458" cy="629230"/>
          </a:xfrm>
          <a:prstGeom prst="ellipse">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9" name="Freeform 9"/>
          <p:cNvSpPr>
            <a:spLocks noEditPoints="1"/>
          </p:cNvSpPr>
          <p:nvPr/>
        </p:nvSpPr>
        <p:spPr bwMode="auto">
          <a:xfrm rot="19469485">
            <a:off x="9925457" y="312113"/>
            <a:ext cx="358763" cy="38228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10" name="Oval 4"/>
          <p:cNvSpPr/>
          <p:nvPr/>
        </p:nvSpPr>
        <p:spPr>
          <a:xfrm>
            <a:off x="10511689" y="207482"/>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1" name="Freeform 145"/>
          <p:cNvSpPr>
            <a:spLocks noEditPoints="1"/>
          </p:cNvSpPr>
          <p:nvPr/>
        </p:nvSpPr>
        <p:spPr bwMode="auto">
          <a:xfrm>
            <a:off x="10714968" y="356272"/>
            <a:ext cx="219900" cy="331651"/>
          </a:xfrm>
          <a:custGeom>
            <a:avLst/>
            <a:gdLst>
              <a:gd name="T0" fmla="*/ 92 w 122"/>
              <a:gd name="T1" fmla="*/ 98 h 184"/>
              <a:gd name="T2" fmla="*/ 80 w 122"/>
              <a:gd name="T3" fmla="*/ 55 h 184"/>
              <a:gd name="T4" fmla="*/ 111 w 122"/>
              <a:gd name="T5" fmla="*/ 73 h 184"/>
              <a:gd name="T6" fmla="*/ 122 w 122"/>
              <a:gd name="T7" fmla="*/ 117 h 184"/>
              <a:gd name="T8" fmla="*/ 92 w 122"/>
              <a:gd name="T9" fmla="*/ 98 h 184"/>
              <a:gd name="T10" fmla="*/ 31 w 122"/>
              <a:gd name="T11" fmla="*/ 36 h 184"/>
              <a:gd name="T12" fmla="*/ 18 w 122"/>
              <a:gd name="T13" fmla="*/ 0 h 184"/>
              <a:gd name="T14" fmla="*/ 80 w 122"/>
              <a:gd name="T15" fmla="*/ 0 h 184"/>
              <a:gd name="T16" fmla="*/ 67 w 122"/>
              <a:gd name="T17" fmla="*/ 36 h 184"/>
              <a:gd name="T18" fmla="*/ 31 w 122"/>
              <a:gd name="T19" fmla="*/ 36 h 184"/>
              <a:gd name="T20" fmla="*/ 67 w 122"/>
              <a:gd name="T21" fmla="*/ 43 h 184"/>
              <a:gd name="T22" fmla="*/ 89 w 122"/>
              <a:gd name="T23" fmla="*/ 112 h 184"/>
              <a:gd name="T24" fmla="*/ 90 w 122"/>
              <a:gd name="T25" fmla="*/ 112 h 184"/>
              <a:gd name="T26" fmla="*/ 89 w 122"/>
              <a:gd name="T27" fmla="*/ 113 h 184"/>
              <a:gd name="T28" fmla="*/ 98 w 122"/>
              <a:gd name="T29" fmla="*/ 141 h 184"/>
              <a:gd name="T30" fmla="*/ 49 w 122"/>
              <a:gd name="T31" fmla="*/ 184 h 184"/>
              <a:gd name="T32" fmla="*/ 0 w 122"/>
              <a:gd name="T33" fmla="*/ 141 h 184"/>
              <a:gd name="T34" fmla="*/ 31 w 122"/>
              <a:gd name="T35" fmla="*/ 43 h 184"/>
              <a:gd name="T36" fmla="*/ 67 w 122"/>
              <a:gd name="T37" fmla="*/ 43 h 184"/>
              <a:gd name="T38" fmla="*/ 55 w 122"/>
              <a:gd name="T39" fmla="*/ 55 h 184"/>
              <a:gd name="T40" fmla="*/ 43 w 122"/>
              <a:gd name="T41" fmla="*/ 55 h 184"/>
              <a:gd name="T42" fmla="*/ 35 w 122"/>
              <a:gd name="T43" fmla="*/ 81 h 184"/>
              <a:gd name="T44" fmla="*/ 56 w 122"/>
              <a:gd name="T45" fmla="*/ 60 h 184"/>
              <a:gd name="T46" fmla="*/ 55 w 122"/>
              <a:gd name="T47" fmla="*/ 55 h 184"/>
              <a:gd name="T48" fmla="*/ 49 w 122"/>
              <a:gd name="T49" fmla="*/ 166 h 184"/>
              <a:gd name="T50" fmla="*/ 80 w 122"/>
              <a:gd name="T51" fmla="*/ 135 h 184"/>
              <a:gd name="T52" fmla="*/ 77 w 122"/>
              <a:gd name="T53" fmla="*/ 125 h 184"/>
              <a:gd name="T54" fmla="*/ 43 w 122"/>
              <a:gd name="T55" fmla="*/ 160 h 184"/>
              <a:gd name="T56" fmla="*/ 49 w 122"/>
              <a:gd name="T57" fmla="*/ 166 h 184"/>
              <a:gd name="T58" fmla="*/ 33 w 122"/>
              <a:gd name="T59" fmla="*/ 149 h 184"/>
              <a:gd name="T60" fmla="*/ 72 w 122"/>
              <a:gd name="T61" fmla="*/ 110 h 184"/>
              <a:gd name="T62" fmla="*/ 68 w 122"/>
              <a:gd name="T63" fmla="*/ 98 h 184"/>
              <a:gd name="T64" fmla="*/ 25 w 122"/>
              <a:gd name="T65" fmla="*/ 141 h 184"/>
              <a:gd name="T66" fmla="*/ 33 w 122"/>
              <a:gd name="T67" fmla="*/ 149 h 184"/>
              <a:gd name="T68" fmla="*/ 21 w 122"/>
              <a:gd name="T69" fmla="*/ 128 h 184"/>
              <a:gd name="T70" fmla="*/ 64 w 122"/>
              <a:gd name="T71" fmla="*/ 84 h 184"/>
              <a:gd name="T72" fmla="*/ 61 w 122"/>
              <a:gd name="T73" fmla="*/ 73 h 184"/>
              <a:gd name="T74" fmla="*/ 27 w 122"/>
              <a:gd name="T75" fmla="*/ 106 h 184"/>
              <a:gd name="T76" fmla="*/ 21 w 122"/>
              <a:gd name="T77" fmla="*/ 1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84">
                <a:moveTo>
                  <a:pt x="92" y="98"/>
                </a:moveTo>
                <a:lnTo>
                  <a:pt x="80" y="55"/>
                </a:lnTo>
                <a:lnTo>
                  <a:pt x="111" y="73"/>
                </a:lnTo>
                <a:lnTo>
                  <a:pt x="122" y="117"/>
                </a:lnTo>
                <a:lnTo>
                  <a:pt x="92" y="98"/>
                </a:lnTo>
                <a:close/>
                <a:moveTo>
                  <a:pt x="31" y="36"/>
                </a:moveTo>
                <a:lnTo>
                  <a:pt x="18" y="0"/>
                </a:lnTo>
                <a:lnTo>
                  <a:pt x="80" y="0"/>
                </a:lnTo>
                <a:lnTo>
                  <a:pt x="67" y="36"/>
                </a:lnTo>
                <a:lnTo>
                  <a:pt x="31" y="36"/>
                </a:lnTo>
                <a:close/>
                <a:moveTo>
                  <a:pt x="67" y="43"/>
                </a:moveTo>
                <a:lnTo>
                  <a:pt x="89" y="112"/>
                </a:lnTo>
                <a:lnTo>
                  <a:pt x="90" y="112"/>
                </a:lnTo>
                <a:lnTo>
                  <a:pt x="89" y="113"/>
                </a:lnTo>
                <a:lnTo>
                  <a:pt x="98" y="141"/>
                </a:lnTo>
                <a:lnTo>
                  <a:pt x="49" y="184"/>
                </a:lnTo>
                <a:lnTo>
                  <a:pt x="0" y="141"/>
                </a:lnTo>
                <a:lnTo>
                  <a:pt x="31" y="43"/>
                </a:lnTo>
                <a:lnTo>
                  <a:pt x="67" y="43"/>
                </a:lnTo>
                <a:close/>
                <a:moveTo>
                  <a:pt x="55" y="55"/>
                </a:moveTo>
                <a:lnTo>
                  <a:pt x="43" y="55"/>
                </a:lnTo>
                <a:lnTo>
                  <a:pt x="35" y="81"/>
                </a:lnTo>
                <a:lnTo>
                  <a:pt x="56" y="60"/>
                </a:lnTo>
                <a:lnTo>
                  <a:pt x="55" y="55"/>
                </a:lnTo>
                <a:close/>
                <a:moveTo>
                  <a:pt x="49" y="166"/>
                </a:moveTo>
                <a:lnTo>
                  <a:pt x="80" y="135"/>
                </a:lnTo>
                <a:lnTo>
                  <a:pt x="77" y="125"/>
                </a:lnTo>
                <a:lnTo>
                  <a:pt x="43" y="160"/>
                </a:lnTo>
                <a:lnTo>
                  <a:pt x="49" y="166"/>
                </a:lnTo>
                <a:close/>
                <a:moveTo>
                  <a:pt x="33" y="149"/>
                </a:moveTo>
                <a:lnTo>
                  <a:pt x="72" y="110"/>
                </a:lnTo>
                <a:lnTo>
                  <a:pt x="68" y="98"/>
                </a:lnTo>
                <a:lnTo>
                  <a:pt x="25" y="141"/>
                </a:lnTo>
                <a:lnTo>
                  <a:pt x="33" y="149"/>
                </a:lnTo>
                <a:close/>
                <a:moveTo>
                  <a:pt x="21" y="128"/>
                </a:moveTo>
                <a:lnTo>
                  <a:pt x="64" y="84"/>
                </a:lnTo>
                <a:lnTo>
                  <a:pt x="61" y="73"/>
                </a:lnTo>
                <a:lnTo>
                  <a:pt x="27" y="106"/>
                </a:lnTo>
                <a:lnTo>
                  <a:pt x="21" y="1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2" name="Oval 4"/>
          <p:cNvSpPr/>
          <p:nvPr/>
        </p:nvSpPr>
        <p:spPr>
          <a:xfrm>
            <a:off x="11231769" y="207482"/>
            <a:ext cx="626458" cy="62923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3" name="Freeform 206"/>
          <p:cNvSpPr>
            <a:spLocks noChangeAspect="1" noEditPoints="1"/>
          </p:cNvSpPr>
          <p:nvPr/>
        </p:nvSpPr>
        <p:spPr bwMode="auto">
          <a:xfrm>
            <a:off x="11413066" y="362619"/>
            <a:ext cx="263865" cy="31895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114" name="矩形 113"/>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14:presetBounceEnd="20000">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14:bounceEnd="20000">
                                          <p:cBhvr additive="base">
                                            <p:cTn id="40" dur="500" fill="hold"/>
                                            <p:tgtEl>
                                              <p:spTgt spid="99"/>
                                            </p:tgtEl>
                                            <p:attrNameLst>
                                              <p:attrName>ppt_x</p:attrName>
                                            </p:attrNameLst>
                                          </p:cBhvr>
                                          <p:tavLst>
                                            <p:tav tm="0">
                                              <p:val>
                                                <p:strVal val="0-#ppt_w/2"/>
                                              </p:val>
                                            </p:tav>
                                            <p:tav tm="100000">
                                              <p:val>
                                                <p:strVal val="#ppt_x"/>
                                              </p:val>
                                            </p:tav>
                                          </p:tavLst>
                                        </p:anim>
                                        <p:anim calcmode="lin" valueType="num" p14:bounceEnd="20000">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14:presetBounceEnd="20000">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14:bounceEnd="20000">
                                          <p:cBhvr additive="base">
                                            <p:cTn id="44" dur="500" fill="hold"/>
                                            <p:tgtEl>
                                              <p:spTgt spid="98"/>
                                            </p:tgtEl>
                                            <p:attrNameLst>
                                              <p:attrName>ppt_x</p:attrName>
                                            </p:attrNameLst>
                                          </p:cBhvr>
                                          <p:tavLst>
                                            <p:tav tm="0">
                                              <p:val>
                                                <p:strVal val="1+#ppt_w/2"/>
                                              </p:val>
                                            </p:tav>
                                            <p:tav tm="100000">
                                              <p:val>
                                                <p:strVal val="#ppt_x"/>
                                              </p:val>
                                            </p:tav>
                                          </p:tavLst>
                                        </p:anim>
                                        <p:anim calcmode="lin" valueType="num" p14:bounceEnd="20000">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14:presetBounceEnd="20000">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14:bounceEnd="20000">
                                          <p:cBhvr additive="base">
                                            <p:cTn id="48" dur="500" fill="hold"/>
                                            <p:tgtEl>
                                              <p:spTgt spid="101"/>
                                            </p:tgtEl>
                                            <p:attrNameLst>
                                              <p:attrName>ppt_x</p:attrName>
                                            </p:attrNameLst>
                                          </p:cBhvr>
                                          <p:tavLst>
                                            <p:tav tm="0">
                                              <p:val>
                                                <p:strVal val="1+#ppt_w/2"/>
                                              </p:val>
                                            </p:tav>
                                            <p:tav tm="100000">
                                              <p:val>
                                                <p:strVal val="#ppt_x"/>
                                              </p:val>
                                            </p:tav>
                                          </p:tavLst>
                                        </p:anim>
                                        <p:anim calcmode="lin" valueType="num" p14:bounceEnd="20000">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14:presetBounceEnd="20000">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14:bounceEnd="20000">
                                          <p:cBhvr additive="base">
                                            <p:cTn id="52" dur="500" fill="hold"/>
                                            <p:tgtEl>
                                              <p:spTgt spid="100"/>
                                            </p:tgtEl>
                                            <p:attrNameLst>
                                              <p:attrName>ppt_x</p:attrName>
                                            </p:attrNameLst>
                                          </p:cBhvr>
                                          <p:tavLst>
                                            <p:tav tm="0">
                                              <p:val>
                                                <p:strVal val="0-#ppt_w/2"/>
                                              </p:val>
                                            </p:tav>
                                            <p:tav tm="100000">
                                              <p:val>
                                                <p:strVal val="#ppt_x"/>
                                              </p:val>
                                            </p:tav>
                                          </p:tavLst>
                                        </p:anim>
                                        <p:anim calcmode="lin" valueType="num" p14:bounceEnd="20000">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bldLvl="0" animBg="1"/>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par>
                                    <p:cTn id="20" presetID="2" presetClass="entr" presetSubtype="8" fill="hold" nodeType="withEffect">
                                      <p:stCondLst>
                                        <p:cond delay="25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0-#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1+#ppt_w/2"/>
                                              </p:val>
                                            </p:tav>
                                            <p:tav tm="100000">
                                              <p:val>
                                                <p:strVal val="#ppt_x"/>
                                              </p:val>
                                            </p:tav>
                                          </p:tavLst>
                                        </p:anim>
                                        <p:anim calcmode="lin" valueType="num">
                                          <p:cBhvr additive="base">
                                            <p:cTn id="27" dur="500" fill="hold"/>
                                            <p:tgtEl>
                                              <p:spTgt spid="9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par>
                                    <p:cTn id="38" presetID="2" presetClass="entr" presetSubtype="12" fill="hold" grpId="0" nodeType="with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500" fill="hold"/>
                                            <p:tgtEl>
                                              <p:spTgt spid="99"/>
                                            </p:tgtEl>
                                            <p:attrNameLst>
                                              <p:attrName>ppt_x</p:attrName>
                                            </p:attrNameLst>
                                          </p:cBhvr>
                                          <p:tavLst>
                                            <p:tav tm="0">
                                              <p:val>
                                                <p:strVal val="0-#ppt_w/2"/>
                                              </p:val>
                                            </p:tav>
                                            <p:tav tm="100000">
                                              <p:val>
                                                <p:strVal val="#ppt_x"/>
                                              </p:val>
                                            </p:tav>
                                          </p:tavLst>
                                        </p:anim>
                                        <p:anim calcmode="lin" valueType="num">
                                          <p:cBhvr additive="base">
                                            <p:cTn id="41" dur="5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cBhvr additive="base">
                                            <p:cTn id="44" dur="500" fill="hold"/>
                                            <p:tgtEl>
                                              <p:spTgt spid="98"/>
                                            </p:tgtEl>
                                            <p:attrNameLst>
                                              <p:attrName>ppt_x</p:attrName>
                                            </p:attrNameLst>
                                          </p:cBhvr>
                                          <p:tavLst>
                                            <p:tav tm="0">
                                              <p:val>
                                                <p:strVal val="1+#ppt_w/2"/>
                                              </p:val>
                                            </p:tav>
                                            <p:tav tm="100000">
                                              <p:val>
                                                <p:strVal val="#ppt_x"/>
                                              </p:val>
                                            </p:tav>
                                          </p:tavLst>
                                        </p:anim>
                                        <p:anim calcmode="lin" valueType="num">
                                          <p:cBhvr additive="base">
                                            <p:cTn id="45" dur="500" fill="hold"/>
                                            <p:tgtEl>
                                              <p:spTgt spid="98"/>
                                            </p:tgtEl>
                                            <p:attrNameLst>
                                              <p:attrName>ppt_y</p:attrName>
                                            </p:attrNameLst>
                                          </p:cBhvr>
                                          <p:tavLst>
                                            <p:tav tm="0">
                                              <p:val>
                                                <p:strVal val="1+#ppt_h/2"/>
                                              </p:val>
                                            </p:tav>
                                            <p:tav tm="100000">
                                              <p:val>
                                                <p:strVal val="#ppt_y"/>
                                              </p:val>
                                            </p:tav>
                                          </p:tavLst>
                                        </p:anim>
                                      </p:childTnLst>
                                    </p:cTn>
                                  </p:par>
                                  <p:par>
                                    <p:cTn id="46" presetID="2" presetClass="entr" presetSubtype="3" fill="hold" grpId="0" nodeType="withEffect">
                                      <p:stCondLst>
                                        <p:cond delay="0"/>
                                      </p:stCondLst>
                                      <p:childTnLst>
                                        <p:set>
                                          <p:cBhvr>
                                            <p:cTn id="47" dur="1" fill="hold">
                                              <p:stCondLst>
                                                <p:cond delay="0"/>
                                              </p:stCondLst>
                                            </p:cTn>
                                            <p:tgtEl>
                                              <p:spTgt spid="101"/>
                                            </p:tgtEl>
                                            <p:attrNameLst>
                                              <p:attrName>style.visibility</p:attrName>
                                            </p:attrNameLst>
                                          </p:cBhvr>
                                          <p:to>
                                            <p:strVal val="visible"/>
                                          </p:to>
                                        </p:set>
                                        <p:anim calcmode="lin" valueType="num">
                                          <p:cBhvr additive="base">
                                            <p:cTn id="48" dur="500" fill="hold"/>
                                            <p:tgtEl>
                                              <p:spTgt spid="101"/>
                                            </p:tgtEl>
                                            <p:attrNameLst>
                                              <p:attrName>ppt_x</p:attrName>
                                            </p:attrNameLst>
                                          </p:cBhvr>
                                          <p:tavLst>
                                            <p:tav tm="0">
                                              <p:val>
                                                <p:strVal val="1+#ppt_w/2"/>
                                              </p:val>
                                            </p:tav>
                                            <p:tav tm="100000">
                                              <p:val>
                                                <p:strVal val="#ppt_x"/>
                                              </p:val>
                                            </p:tav>
                                          </p:tavLst>
                                        </p:anim>
                                        <p:anim calcmode="lin" valueType="num">
                                          <p:cBhvr additive="base">
                                            <p:cTn id="49" dur="500" fill="hold"/>
                                            <p:tgtEl>
                                              <p:spTgt spid="101"/>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stCondLst>
                                        <p:cond delay="0"/>
                                      </p:stCondLst>
                                      <p:childTnLst>
                                        <p:set>
                                          <p:cBhvr>
                                            <p:cTn id="51" dur="1" fill="hold">
                                              <p:stCondLst>
                                                <p:cond delay="0"/>
                                              </p:stCondLst>
                                            </p:cTn>
                                            <p:tgtEl>
                                              <p:spTgt spid="100"/>
                                            </p:tgtEl>
                                            <p:attrNameLst>
                                              <p:attrName>style.visibility</p:attrName>
                                            </p:attrNameLst>
                                          </p:cBhvr>
                                          <p:to>
                                            <p:strVal val="visible"/>
                                          </p:to>
                                        </p:set>
                                        <p:anim calcmode="lin" valueType="num">
                                          <p:cBhvr additive="base">
                                            <p:cTn id="52" dur="500" fill="hold"/>
                                            <p:tgtEl>
                                              <p:spTgt spid="100"/>
                                            </p:tgtEl>
                                            <p:attrNameLst>
                                              <p:attrName>ppt_x</p:attrName>
                                            </p:attrNameLst>
                                          </p:cBhvr>
                                          <p:tavLst>
                                            <p:tav tm="0">
                                              <p:val>
                                                <p:strVal val="0-#ppt_w/2"/>
                                              </p:val>
                                            </p:tav>
                                            <p:tav tm="100000">
                                              <p:val>
                                                <p:strVal val="#ppt_x"/>
                                              </p:val>
                                            </p:tav>
                                          </p:tavLst>
                                        </p:anim>
                                        <p:anim calcmode="lin" valueType="num">
                                          <p:cBhvr additive="base">
                                            <p:cTn id="53" dur="500" fill="hold"/>
                                            <p:tgtEl>
                                              <p:spTgt spid="10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000"/>
                                            <p:tgtEl>
                                              <p:spTgt spid="102"/>
                                            </p:tgtEl>
                                          </p:cBhvr>
                                        </p:animEffect>
                                        <p:anim calcmode="lin" valueType="num">
                                          <p:cBhvr>
                                            <p:cTn id="58" dur="1000" fill="hold"/>
                                            <p:tgtEl>
                                              <p:spTgt spid="102"/>
                                            </p:tgtEl>
                                            <p:attrNameLst>
                                              <p:attrName>ppt_x</p:attrName>
                                            </p:attrNameLst>
                                          </p:cBhvr>
                                          <p:tavLst>
                                            <p:tav tm="0">
                                              <p:val>
                                                <p:strVal val="#ppt_x"/>
                                              </p:val>
                                            </p:tav>
                                            <p:tav tm="100000">
                                              <p:val>
                                                <p:strVal val="#ppt_x"/>
                                              </p:val>
                                            </p:tav>
                                          </p:tavLst>
                                        </p:anim>
                                        <p:anim calcmode="lin" valueType="num">
                                          <p:cBhvr>
                                            <p:cTn id="59" dur="1000" fill="hold"/>
                                            <p:tgtEl>
                                              <p:spTgt spid="102"/>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p:cTn id="63" dur="500" fill="hold"/>
                                            <p:tgtEl>
                                              <p:spTgt spid="103"/>
                                            </p:tgtEl>
                                            <p:attrNameLst>
                                              <p:attrName>ppt_w</p:attrName>
                                            </p:attrNameLst>
                                          </p:cBhvr>
                                          <p:tavLst>
                                            <p:tav tm="0">
                                              <p:val>
                                                <p:fltVal val="0"/>
                                              </p:val>
                                            </p:tav>
                                            <p:tav tm="100000">
                                              <p:val>
                                                <p:strVal val="#ppt_w"/>
                                              </p:val>
                                            </p:tav>
                                          </p:tavLst>
                                        </p:anim>
                                        <p:anim calcmode="lin" valueType="num">
                                          <p:cBhvr>
                                            <p:cTn id="64" dur="500" fill="hold"/>
                                            <p:tgtEl>
                                              <p:spTgt spid="103"/>
                                            </p:tgtEl>
                                            <p:attrNameLst>
                                              <p:attrName>ppt_h</p:attrName>
                                            </p:attrNameLst>
                                          </p:cBhvr>
                                          <p:tavLst>
                                            <p:tav tm="0">
                                              <p:val>
                                                <p:fltVal val="0"/>
                                              </p:val>
                                            </p:tav>
                                            <p:tav tm="100000">
                                              <p:val>
                                                <p:strVal val="#ppt_h"/>
                                              </p:val>
                                            </p:tav>
                                          </p:tavLst>
                                        </p:anim>
                                        <p:animEffect transition="in" filter="fade">
                                          <p:cBhvr>
                                            <p:cTn id="65" dur="500"/>
                                            <p:tgtEl>
                                              <p:spTgt spid="103"/>
                                            </p:tgtEl>
                                          </p:cBhvr>
                                        </p:animEffect>
                                      </p:childTnLst>
                                    </p:cTn>
                                  </p:par>
                                  <p:par>
                                    <p:cTn id="66" presetID="21" presetClass="entr" presetSubtype="1" fill="hold" grpId="0" nodeType="withEffect">
                                      <p:stCondLst>
                                        <p:cond delay="500"/>
                                      </p:stCondLst>
                                      <p:childTnLst>
                                        <p:set>
                                          <p:cBhvr>
                                            <p:cTn id="67" dur="1" fill="hold">
                                              <p:stCondLst>
                                                <p:cond delay="0"/>
                                              </p:stCondLst>
                                            </p:cTn>
                                            <p:tgtEl>
                                              <p:spTgt spid="104"/>
                                            </p:tgtEl>
                                            <p:attrNameLst>
                                              <p:attrName>style.visibility</p:attrName>
                                            </p:attrNameLst>
                                          </p:cBhvr>
                                          <p:to>
                                            <p:strVal val="visible"/>
                                          </p:to>
                                        </p:set>
                                        <p:animEffect transition="in" filter="wheel(1)">
                                          <p:cBhvr>
                                            <p:cTn id="68" dur="400"/>
                                            <p:tgtEl>
                                              <p:spTgt spid="104"/>
                                            </p:tgtEl>
                                          </p:cBhvr>
                                        </p:animEffect>
                                      </p:childTnLst>
                                    </p:cTn>
                                  </p:par>
                                  <p:par>
                                    <p:cTn id="69" presetID="53" presetClass="entr" presetSubtype="16" fill="hold" nodeType="withEffect">
                                      <p:stCondLst>
                                        <p:cond delay="12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21" presetClass="entr" presetSubtype="1" fill="hold" grpId="0" nodeType="withEffect">
                                      <p:stCondLst>
                                        <p:cond delay="500"/>
                                      </p:stCondLst>
                                      <p:childTnLst>
                                        <p:set>
                                          <p:cBhvr>
                                            <p:cTn id="75" dur="1" fill="hold">
                                              <p:stCondLst>
                                                <p:cond delay="0"/>
                                              </p:stCondLst>
                                            </p:cTn>
                                            <p:tgtEl>
                                              <p:spTgt spid="108"/>
                                            </p:tgtEl>
                                            <p:attrNameLst>
                                              <p:attrName>style.visibility</p:attrName>
                                            </p:attrNameLst>
                                          </p:cBhvr>
                                          <p:to>
                                            <p:strVal val="visible"/>
                                          </p:to>
                                        </p:set>
                                        <p:animEffect transition="in" filter="wheel(1)">
                                          <p:cBhvr>
                                            <p:cTn id="76" dur="400"/>
                                            <p:tgtEl>
                                              <p:spTgt spid="108"/>
                                            </p:tgtEl>
                                          </p:cBhvr>
                                        </p:animEffect>
                                      </p:childTnLst>
                                    </p:cTn>
                                  </p:par>
                                  <p:par>
                                    <p:cTn id="77" presetID="53" presetClass="entr" presetSubtype="16" fill="hold" grpId="0" nodeType="withEffect">
                                      <p:stCondLst>
                                        <p:cond delay="125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21" presetClass="entr" presetSubtype="1" fill="hold" grpId="0" nodeType="withEffect">
                                      <p:stCondLst>
                                        <p:cond delay="500"/>
                                      </p:stCondLst>
                                      <p:childTnLst>
                                        <p:set>
                                          <p:cBhvr>
                                            <p:cTn id="83" dur="1" fill="hold">
                                              <p:stCondLst>
                                                <p:cond delay="0"/>
                                              </p:stCondLst>
                                            </p:cTn>
                                            <p:tgtEl>
                                              <p:spTgt spid="110"/>
                                            </p:tgtEl>
                                            <p:attrNameLst>
                                              <p:attrName>style.visibility</p:attrName>
                                            </p:attrNameLst>
                                          </p:cBhvr>
                                          <p:to>
                                            <p:strVal val="visible"/>
                                          </p:to>
                                        </p:set>
                                        <p:animEffect transition="in" filter="wheel(1)">
                                          <p:cBhvr>
                                            <p:cTn id="84" dur="400"/>
                                            <p:tgtEl>
                                              <p:spTgt spid="110"/>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500" fill="hold"/>
                                            <p:tgtEl>
                                              <p:spTgt spid="111"/>
                                            </p:tgtEl>
                                            <p:attrNameLst>
                                              <p:attrName>ppt_w</p:attrName>
                                            </p:attrNameLst>
                                          </p:cBhvr>
                                          <p:tavLst>
                                            <p:tav tm="0">
                                              <p:val>
                                                <p:fltVal val="0"/>
                                              </p:val>
                                            </p:tav>
                                            <p:tav tm="100000">
                                              <p:val>
                                                <p:strVal val="#ppt_w"/>
                                              </p:val>
                                            </p:tav>
                                          </p:tavLst>
                                        </p:anim>
                                        <p:anim calcmode="lin" valueType="num">
                                          <p:cBhvr>
                                            <p:cTn id="88" dur="500" fill="hold"/>
                                            <p:tgtEl>
                                              <p:spTgt spid="111"/>
                                            </p:tgtEl>
                                            <p:attrNameLst>
                                              <p:attrName>ppt_h</p:attrName>
                                            </p:attrNameLst>
                                          </p:cBhvr>
                                          <p:tavLst>
                                            <p:tav tm="0">
                                              <p:val>
                                                <p:fltVal val="0"/>
                                              </p:val>
                                            </p:tav>
                                            <p:tav tm="100000">
                                              <p:val>
                                                <p:strVal val="#ppt_h"/>
                                              </p:val>
                                            </p:tav>
                                          </p:tavLst>
                                        </p:anim>
                                        <p:animEffect transition="in" filter="fade">
                                          <p:cBhvr>
                                            <p:cTn id="89" dur="500"/>
                                            <p:tgtEl>
                                              <p:spTgt spid="111"/>
                                            </p:tgtEl>
                                          </p:cBhvr>
                                        </p:animEffect>
                                      </p:childTnLst>
                                    </p:cTn>
                                  </p:par>
                                  <p:par>
                                    <p:cTn id="90" presetID="21" presetClass="entr" presetSubtype="1" fill="hold" grpId="0" nodeType="withEffect">
                                      <p:stCondLst>
                                        <p:cond delay="500"/>
                                      </p:stCondLst>
                                      <p:childTnLst>
                                        <p:set>
                                          <p:cBhvr>
                                            <p:cTn id="91" dur="1" fill="hold">
                                              <p:stCondLst>
                                                <p:cond delay="0"/>
                                              </p:stCondLst>
                                            </p:cTn>
                                            <p:tgtEl>
                                              <p:spTgt spid="112"/>
                                            </p:tgtEl>
                                            <p:attrNameLst>
                                              <p:attrName>style.visibility</p:attrName>
                                            </p:attrNameLst>
                                          </p:cBhvr>
                                          <p:to>
                                            <p:strVal val="visible"/>
                                          </p:to>
                                        </p:set>
                                        <p:animEffect transition="in" filter="wheel(1)">
                                          <p:cBhvr>
                                            <p:cTn id="92" dur="400"/>
                                            <p:tgtEl>
                                              <p:spTgt spid="112"/>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113"/>
                                            </p:tgtEl>
                                            <p:attrNameLst>
                                              <p:attrName>style.visibility</p:attrName>
                                            </p:attrNameLst>
                                          </p:cBhvr>
                                          <p:to>
                                            <p:strVal val="visible"/>
                                          </p:to>
                                        </p:set>
                                        <p:anim calcmode="lin" valueType="num">
                                          <p:cBhvr>
                                            <p:cTn id="95" dur="500" fill="hold"/>
                                            <p:tgtEl>
                                              <p:spTgt spid="113"/>
                                            </p:tgtEl>
                                            <p:attrNameLst>
                                              <p:attrName>ppt_w</p:attrName>
                                            </p:attrNameLst>
                                          </p:cBhvr>
                                          <p:tavLst>
                                            <p:tav tm="0">
                                              <p:val>
                                                <p:fltVal val="0"/>
                                              </p:val>
                                            </p:tav>
                                            <p:tav tm="100000">
                                              <p:val>
                                                <p:strVal val="#ppt_w"/>
                                              </p:val>
                                            </p:tav>
                                          </p:tavLst>
                                        </p:anim>
                                        <p:anim calcmode="lin" valueType="num">
                                          <p:cBhvr>
                                            <p:cTn id="96" dur="500" fill="hold"/>
                                            <p:tgtEl>
                                              <p:spTgt spid="113"/>
                                            </p:tgtEl>
                                            <p:attrNameLst>
                                              <p:attrName>ppt_h</p:attrName>
                                            </p:attrNameLst>
                                          </p:cBhvr>
                                          <p:tavLst>
                                            <p:tav tm="0">
                                              <p:val>
                                                <p:fltVal val="0"/>
                                              </p:val>
                                            </p:tav>
                                            <p:tav tm="100000">
                                              <p:val>
                                                <p:strVal val="#ppt_h"/>
                                              </p:val>
                                            </p:tav>
                                          </p:tavLst>
                                        </p:anim>
                                        <p:animEffect transition="in" filter="fade">
                                          <p:cBhvr>
                                            <p:cTn id="97" dur="500"/>
                                            <p:tgtEl>
                                              <p:spTgt spid="113"/>
                                            </p:tgtEl>
                                          </p:cBhvr>
                                        </p:animEffect>
                                      </p:childTnLst>
                                    </p:cTn>
                                  </p:par>
                                </p:childTnLst>
                              </p:cTn>
                            </p:par>
                            <p:par>
                              <p:cTn id="98" fill="hold">
                                <p:stCondLst>
                                  <p:cond delay="4500"/>
                                </p:stCondLst>
                                <p:childTnLst>
                                  <p:par>
                                    <p:cTn id="99" presetID="22" presetClass="entr" presetSubtype="4" fill="hold" grpId="0" nodeType="after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down)">
                                          <p:cBhvr>
                                            <p:cTn id="10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5" grpId="0"/>
          <p:bldP spid="97" grpId="0" bldLvl="0" animBg="1"/>
          <p:bldP spid="98" grpId="0" animBg="1"/>
          <p:bldP spid="99" grpId="0" animBg="1"/>
          <p:bldP spid="100" grpId="0" animBg="1"/>
          <p:bldP spid="101" grpId="0" animBg="1"/>
          <p:bldP spid="102" grpId="0" animBg="1"/>
          <p:bldP spid="103" grpId="0"/>
          <p:bldP spid="104" grpId="0" animBg="1"/>
          <p:bldP spid="108" grpId="0" animBg="1"/>
          <p:bldP spid="109" grpId="0" animBg="1"/>
          <p:bldP spid="110" grpId="0" animBg="1"/>
          <p:bldP spid="111" grpId="0" animBg="1"/>
          <p:bldP spid="112" grpId="0" animBg="1"/>
          <p:bldP spid="113" grpId="0" animBg="1"/>
          <p:bldP spid="114"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4930" y="243840"/>
            <a:ext cx="3467735" cy="437515"/>
          </a:xfrm>
          <a:prstGeom prst="rect">
            <a:avLst/>
          </a:prstGeom>
          <a:noFill/>
        </p:spPr>
        <p:txBody>
          <a:bodyPr wrap="square" lIns="68580" tIns="34290" rIns="68580" bIns="34290" rtlCol="0">
            <a:spAutoFit/>
          </a:bodyPr>
          <a:lstStyle/>
          <a:p>
            <a:pPr marL="0" lvl="1"/>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学习目的和要求</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642266" y="1573507"/>
            <a:ext cx="2170660" cy="1996486"/>
            <a:chOff x="8374817" y="3976831"/>
            <a:chExt cx="719115" cy="661413"/>
          </a:xfrm>
        </p:grpSpPr>
        <p:sp>
          <p:nvSpPr>
            <p:cNvPr id="17" name="Freeform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0973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Rectangle 48"/>
            <p:cNvSpPr>
              <a:spLocks noChangeArrowheads="1"/>
            </p:cNvSpPr>
            <p:nvPr/>
          </p:nvSpPr>
          <p:spPr bwMode="auto">
            <a:xfrm>
              <a:off x="8459928" y="4504808"/>
              <a:ext cx="296224" cy="34621"/>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Rectangle 49"/>
            <p:cNvSpPr>
              <a:spLocks noChangeArrowheads="1"/>
            </p:cNvSpPr>
            <p:nvPr/>
          </p:nvSpPr>
          <p:spPr bwMode="auto">
            <a:xfrm>
              <a:off x="8459928" y="4428352"/>
              <a:ext cx="296224" cy="33900"/>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50"/>
            <p:cNvSpPr>
              <a:spLocks noChangeArrowheads="1"/>
            </p:cNvSpPr>
            <p:nvPr/>
          </p:nvSpPr>
          <p:spPr bwMode="auto">
            <a:xfrm>
              <a:off x="8459928" y="4354782"/>
              <a:ext cx="296224" cy="32458"/>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51"/>
            <p:cNvSpPr>
              <a:spLocks noChangeArrowheads="1"/>
            </p:cNvSpPr>
            <p:nvPr/>
          </p:nvSpPr>
          <p:spPr bwMode="auto">
            <a:xfrm>
              <a:off x="8459928" y="4278326"/>
              <a:ext cx="296224" cy="32458"/>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52"/>
            <p:cNvSpPr>
              <a:spLocks noChangeArrowheads="1"/>
            </p:cNvSpPr>
            <p:nvPr/>
          </p:nvSpPr>
          <p:spPr bwMode="auto">
            <a:xfrm>
              <a:off x="8459928" y="4201870"/>
              <a:ext cx="296224" cy="33900"/>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53"/>
            <p:cNvSpPr>
              <a:spLocks noChangeArrowheads="1"/>
            </p:cNvSpPr>
            <p:nvPr/>
          </p:nvSpPr>
          <p:spPr bwMode="auto">
            <a:xfrm>
              <a:off x="8459928" y="4124694"/>
              <a:ext cx="296224" cy="34621"/>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7" name="Title 1"/>
          <p:cNvSpPr txBox="1"/>
          <p:nvPr/>
        </p:nvSpPr>
        <p:spPr>
          <a:xfrm>
            <a:off x="1940847" y="3652823"/>
            <a:ext cx="3297000" cy="513911"/>
          </a:xfrm>
          <a:prstGeom prst="rect">
            <a:avLst/>
          </a:prstGeom>
        </p:spPr>
        <p:txBody>
          <a:bodyPr/>
          <a:lstStyle>
            <a:lvl1pPr algn="l" defTabSz="1219200" rtl="0" eaLnBrk="1" latinLnBrk="0" hangingPunct="1">
              <a:spcBef>
                <a:spcPct val="0"/>
              </a:spcBef>
              <a:buNone/>
              <a:defRPr sz="4535" kern="1200">
                <a:solidFill>
                  <a:srgbClr val="17375E"/>
                </a:solidFill>
                <a:latin typeface="Signika"/>
                <a:ea typeface="Open Sans Extrabold" panose="020B0906030804020204" pitchFamily="34" charset="0"/>
                <a:cs typeface="Signika"/>
              </a:defRPr>
            </a:lvl1pPr>
          </a:lstStyle>
          <a:p>
            <a:pPr lvl="0" algn="ctr" defTabSz="914400">
              <a:spcBef>
                <a:spcPts val="0"/>
              </a:spcBef>
            </a:pPr>
            <a:r>
              <a:rPr lang="zh-CN" altLang="en-US" sz="2400" b="1" dirty="0">
                <a:solidFill>
                  <a:srgbClr val="0973DD"/>
                </a:solidFill>
                <a:latin typeface="Impact MT Std" pitchFamily="34" charset="0"/>
                <a:ea typeface="微软雅黑" panose="020B0503020204020204" pitchFamily="34" charset="-122"/>
              </a:rPr>
              <a:t>基本概念</a:t>
            </a:r>
            <a:endParaRPr lang="zh-CN" altLang="en-US" sz="2400" b="1" dirty="0">
              <a:solidFill>
                <a:srgbClr val="0973DD"/>
              </a:solidFill>
              <a:latin typeface="微软雅黑" panose="020B0503020204020204" pitchFamily="34" charset="-122"/>
              <a:ea typeface="微软雅黑" panose="020B0503020204020204" pitchFamily="34" charset="-122"/>
            </a:endParaRPr>
          </a:p>
        </p:txBody>
      </p:sp>
      <p:sp>
        <p:nvSpPr>
          <p:cNvPr id="28" name="圆角矩形 27"/>
          <p:cNvSpPr/>
          <p:nvPr/>
        </p:nvSpPr>
        <p:spPr>
          <a:xfrm>
            <a:off x="1606176" y="4257951"/>
            <a:ext cx="3966342" cy="1197715"/>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44"/>
          <p:cNvSpPr txBox="1"/>
          <p:nvPr/>
        </p:nvSpPr>
        <p:spPr>
          <a:xfrm>
            <a:off x="2048510" y="4565015"/>
            <a:ext cx="3080385" cy="583565"/>
          </a:xfrm>
          <a:prstGeom prst="rect">
            <a:avLst/>
          </a:prstGeom>
          <a:noFill/>
        </p:spPr>
        <p:txBody>
          <a:bodyPr wrap="square" rtlCol="0">
            <a:spAutoFit/>
          </a:bodyPr>
          <a:lstStyle/>
          <a:p>
            <a:r>
              <a:rPr lang="en-US" altLang="zh-CN" sz="1600" dirty="0">
                <a:solidFill>
                  <a:srgbClr val="0E0E0E"/>
                </a:solidFill>
                <a:latin typeface="宋体" panose="02010600030101010101" pitchFamily="2" charset="-122"/>
              </a:rPr>
              <a:t>    </a:t>
            </a:r>
            <a:r>
              <a:rPr lang="zh-CN" altLang="en-US" sz="1600" dirty="0">
                <a:solidFill>
                  <a:srgbClr val="0E0E0E"/>
                </a:solidFill>
                <a:latin typeface="宋体" panose="02010600030101010101" pitchFamily="2" charset="-122"/>
              </a:rPr>
              <a:t>了解基本概念有助于同学们学习合同法。</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6149200" y="1471025"/>
            <a:ext cx="812482" cy="812482"/>
            <a:chOff x="304800" y="673100"/>
            <a:chExt cx="4000500" cy="4000500"/>
          </a:xfrm>
          <a:effectLst>
            <a:outerShdw blurRad="317500" dist="1905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32" name="椭圆 31"/>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grpSp>
        <p:nvGrpSpPr>
          <p:cNvPr id="33" name="组合 32"/>
          <p:cNvGrpSpPr/>
          <p:nvPr/>
        </p:nvGrpSpPr>
        <p:grpSpPr>
          <a:xfrm>
            <a:off x="7033692" y="1475492"/>
            <a:ext cx="3456383" cy="1080234"/>
            <a:chOff x="2288094" y="1384209"/>
            <a:chExt cx="1054615" cy="1080234"/>
          </a:xfrm>
        </p:grpSpPr>
        <p:sp>
          <p:nvSpPr>
            <p:cNvPr id="34" name="矩形 33"/>
            <p:cNvSpPr/>
            <p:nvPr/>
          </p:nvSpPr>
          <p:spPr>
            <a:xfrm>
              <a:off x="2288094" y="1384209"/>
              <a:ext cx="334803" cy="368300"/>
            </a:xfrm>
            <a:prstGeom prst="rect">
              <a:avLst/>
            </a:prstGeom>
          </p:spPr>
          <p:txBody>
            <a:bodyPr wrap="none">
              <a:spAutoFit/>
            </a:bodyPr>
            <a:lstStyle/>
            <a:p>
              <a:r>
                <a:rPr lang="zh-CN" altLang="en-US" b="1" dirty="0">
                  <a:solidFill>
                    <a:srgbClr val="0973DD"/>
                  </a:solidFill>
                  <a:latin typeface="Impact MT Std" pitchFamily="34" charset="0"/>
                  <a:ea typeface="微软雅黑" panose="020B0503020204020204" pitchFamily="34" charset="-122"/>
                </a:rPr>
                <a:t>合同概念</a:t>
              </a:r>
              <a:endParaRPr lang="zh-CN" altLang="en-US" b="1" dirty="0">
                <a:solidFill>
                  <a:srgbClr val="0973DD"/>
                </a:solidFill>
                <a:latin typeface="Impact MT Std" pitchFamily="34" charset="0"/>
                <a:ea typeface="微软雅黑" panose="020B0503020204020204" pitchFamily="34" charset="-122"/>
              </a:endParaRPr>
            </a:p>
          </p:txBody>
        </p:sp>
        <p:sp>
          <p:nvSpPr>
            <p:cNvPr id="35" name="矩形 34"/>
            <p:cNvSpPr/>
            <p:nvPr/>
          </p:nvSpPr>
          <p:spPr>
            <a:xfrm>
              <a:off x="2288094" y="1727208"/>
              <a:ext cx="1054615" cy="737235"/>
            </a:xfrm>
            <a:prstGeom prst="rect">
              <a:avLst/>
            </a:prstGeom>
          </p:spPr>
          <p:txBody>
            <a:bodyPr wrap="square" anchor="ctr">
              <a:spAutoFit/>
            </a:bodyPr>
            <a:lstStyle/>
            <a:p>
              <a:r>
                <a:rPr sz="1400" dirty="0">
                  <a:solidFill>
                    <a:srgbClr val="0E0E0E"/>
                  </a:solidFill>
                  <a:latin typeface="宋体" panose="02010600030101010101" pitchFamily="2" charset="-122"/>
                </a:rPr>
                <a:t>合同是平等主体的自然人、法人、其他经济组织之间建立、变更、终止民事法律关系的协议。</a:t>
              </a:r>
              <a:endParaRPr sz="1400" dirty="0">
                <a:solidFill>
                  <a:srgbClr val="0E0E0E"/>
                </a:solidFill>
                <a:latin typeface="宋体" panose="02010600030101010101" pitchFamily="2" charset="-122"/>
              </a:endParaRPr>
            </a:p>
          </p:txBody>
        </p:sp>
      </p:grpSp>
      <p:grpSp>
        <p:nvGrpSpPr>
          <p:cNvPr id="36" name="组合 35"/>
          <p:cNvGrpSpPr/>
          <p:nvPr/>
        </p:nvGrpSpPr>
        <p:grpSpPr>
          <a:xfrm>
            <a:off x="6169594" y="2565446"/>
            <a:ext cx="812482" cy="812482"/>
            <a:chOff x="304800" y="673100"/>
            <a:chExt cx="4000500" cy="4000500"/>
          </a:xfrm>
          <a:effectLst>
            <a:outerShdw blurRad="317500" dist="1905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38" name="椭圆 37"/>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grpSp>
        <p:nvGrpSpPr>
          <p:cNvPr id="39" name="组合 38"/>
          <p:cNvGrpSpPr/>
          <p:nvPr/>
        </p:nvGrpSpPr>
        <p:grpSpPr>
          <a:xfrm>
            <a:off x="7033691" y="2555612"/>
            <a:ext cx="3456383" cy="1035602"/>
            <a:chOff x="2288094" y="1363273"/>
            <a:chExt cx="1054615" cy="1035602"/>
          </a:xfrm>
        </p:grpSpPr>
        <p:sp>
          <p:nvSpPr>
            <p:cNvPr id="40" name="矩形 39"/>
            <p:cNvSpPr/>
            <p:nvPr/>
          </p:nvSpPr>
          <p:spPr>
            <a:xfrm>
              <a:off x="2288094" y="1363273"/>
              <a:ext cx="404554" cy="368300"/>
            </a:xfrm>
            <a:prstGeom prst="rect">
              <a:avLst/>
            </a:prstGeom>
          </p:spPr>
          <p:txBody>
            <a:bodyPr wrap="none">
              <a:spAutoFit/>
            </a:bodyPr>
            <a:lstStyle/>
            <a:p>
              <a:r>
                <a:rPr lang="zh-CN" altLang="en-US" b="1" dirty="0">
                  <a:solidFill>
                    <a:srgbClr val="0973DD"/>
                  </a:solidFill>
                  <a:latin typeface="Impact MT Std" pitchFamily="34" charset="0"/>
                  <a:ea typeface="微软雅黑" panose="020B0503020204020204" pitchFamily="34" charset="-122"/>
                </a:rPr>
                <a:t>合同法概念</a:t>
              </a:r>
              <a:endParaRPr lang="zh-CN" altLang="en-US" b="1" dirty="0">
                <a:solidFill>
                  <a:srgbClr val="0973DD"/>
                </a:solidFill>
                <a:latin typeface="Impact MT Std" pitchFamily="34" charset="0"/>
                <a:ea typeface="微软雅黑" panose="020B0503020204020204" pitchFamily="34" charset="-122"/>
              </a:endParaRPr>
            </a:p>
          </p:txBody>
        </p:sp>
        <p:sp>
          <p:nvSpPr>
            <p:cNvPr id="41" name="矩形 40"/>
            <p:cNvSpPr/>
            <p:nvPr/>
          </p:nvSpPr>
          <p:spPr>
            <a:xfrm>
              <a:off x="2288094" y="1661640"/>
              <a:ext cx="1054615" cy="737235"/>
            </a:xfrm>
            <a:prstGeom prst="rect">
              <a:avLst/>
            </a:prstGeom>
          </p:spPr>
          <p:txBody>
            <a:bodyPr wrap="square" anchor="ctr">
              <a:spAutoFit/>
            </a:bodyPr>
            <a:lstStyle/>
            <a:p>
              <a:r>
                <a:rPr lang="zh-CN" altLang="en-US" sz="1400" dirty="0">
                  <a:solidFill>
                    <a:srgbClr val="0E0E0E"/>
                  </a:solidFill>
                  <a:latin typeface="宋体" panose="02010600030101010101" pitchFamily="2" charset="-122"/>
                </a:rPr>
                <a:t>合同法是调整平等主体的自然人、法人和其他组织之间利用合同进行财产流转过程中所产生的社会关系的法律规范的总称。</a:t>
              </a:r>
              <a:endParaRPr lang="zh-CN" altLang="en-US" sz="1400" dirty="0">
                <a:solidFill>
                  <a:srgbClr val="0E0E0E"/>
                </a:solidFill>
                <a:latin typeface="宋体" panose="02010600030101010101" pitchFamily="2" charset="-122"/>
              </a:endParaRPr>
            </a:p>
          </p:txBody>
        </p:sp>
      </p:grpSp>
      <p:grpSp>
        <p:nvGrpSpPr>
          <p:cNvPr id="42" name="组合 41"/>
          <p:cNvGrpSpPr/>
          <p:nvPr/>
        </p:nvGrpSpPr>
        <p:grpSpPr>
          <a:xfrm>
            <a:off x="6169594" y="3630208"/>
            <a:ext cx="812482" cy="812482"/>
            <a:chOff x="304800" y="673100"/>
            <a:chExt cx="4000500" cy="4000500"/>
          </a:xfrm>
          <a:effectLst>
            <a:outerShdw blurRad="317500" dist="1905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44" name="椭圆 43"/>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grpSp>
        <p:nvGrpSpPr>
          <p:cNvPr id="45" name="组合 44"/>
          <p:cNvGrpSpPr/>
          <p:nvPr/>
        </p:nvGrpSpPr>
        <p:grpSpPr>
          <a:xfrm>
            <a:off x="7033691" y="3635732"/>
            <a:ext cx="3456383" cy="914634"/>
            <a:chOff x="2288094" y="1363273"/>
            <a:chExt cx="1054615" cy="914634"/>
          </a:xfrm>
        </p:grpSpPr>
        <p:sp>
          <p:nvSpPr>
            <p:cNvPr id="46" name="矩形 45"/>
            <p:cNvSpPr/>
            <p:nvPr/>
          </p:nvSpPr>
          <p:spPr>
            <a:xfrm>
              <a:off x="2288094" y="1363273"/>
              <a:ext cx="334803" cy="368300"/>
            </a:xfrm>
            <a:prstGeom prst="rect">
              <a:avLst/>
            </a:prstGeom>
          </p:spPr>
          <p:txBody>
            <a:bodyPr wrap="none">
              <a:spAutoFit/>
            </a:bodyPr>
            <a:lstStyle/>
            <a:p>
              <a:r>
                <a:rPr lang="zh-CN" altLang="en-US" b="1" dirty="0">
                  <a:solidFill>
                    <a:srgbClr val="0973DD"/>
                  </a:solidFill>
                  <a:latin typeface="Impact MT Std" pitchFamily="34" charset="0"/>
                  <a:ea typeface="微软雅黑" panose="020B0503020204020204" pitchFamily="34" charset="-122"/>
                </a:rPr>
                <a:t>意思表示</a:t>
              </a:r>
              <a:endParaRPr lang="zh-CN" altLang="en-US" b="1" dirty="0">
                <a:solidFill>
                  <a:srgbClr val="0973DD"/>
                </a:solidFill>
                <a:latin typeface="Impact MT Std" pitchFamily="34" charset="0"/>
                <a:ea typeface="微软雅黑" panose="020B0503020204020204" pitchFamily="34" charset="-122"/>
              </a:endParaRPr>
            </a:p>
          </p:txBody>
        </p:sp>
        <p:sp>
          <p:nvSpPr>
            <p:cNvPr id="47" name="矩形 46"/>
            <p:cNvSpPr/>
            <p:nvPr/>
          </p:nvSpPr>
          <p:spPr>
            <a:xfrm>
              <a:off x="2288094" y="1755937"/>
              <a:ext cx="1054615" cy="521970"/>
            </a:xfrm>
            <a:prstGeom prst="rect">
              <a:avLst/>
            </a:prstGeom>
          </p:spPr>
          <p:txBody>
            <a:bodyPr wrap="square" anchor="ctr">
              <a:spAutoFit/>
            </a:bodyPr>
            <a:lstStyle/>
            <a:p>
              <a:r>
                <a:rPr lang="zh-CN" altLang="en-US" sz="1400" dirty="0">
                  <a:solidFill>
                    <a:srgbClr val="0E0E0E"/>
                  </a:solidFill>
                  <a:latin typeface="宋体" panose="02010600030101010101" pitchFamily="2" charset="-122"/>
                  <a:sym typeface="+mn-ea"/>
                </a:rPr>
                <a:t>意思表示指向外部表明意志发生一定司法上法律效果的意思的行为。</a:t>
              </a:r>
              <a:endParaRPr lang="zh-CN" altLang="en-US" sz="1400" dirty="0">
                <a:solidFill>
                  <a:srgbClr val="0E0E0E"/>
                </a:solidFill>
                <a:latin typeface="宋体" panose="02010600030101010101" pitchFamily="2" charset="-122"/>
              </a:endParaRPr>
            </a:p>
          </p:txBody>
        </p:sp>
      </p:grpSp>
      <p:grpSp>
        <p:nvGrpSpPr>
          <p:cNvPr id="48" name="组合 47"/>
          <p:cNvGrpSpPr/>
          <p:nvPr/>
        </p:nvGrpSpPr>
        <p:grpSpPr>
          <a:xfrm>
            <a:off x="6149200" y="4689392"/>
            <a:ext cx="812482" cy="812482"/>
            <a:chOff x="304800" y="673100"/>
            <a:chExt cx="4000500" cy="4000500"/>
          </a:xfrm>
          <a:effectLst>
            <a:outerShdw blurRad="317500" dist="1905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sp>
          <p:nvSpPr>
            <p:cNvPr id="50" name="椭圆 49"/>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Impact MT Std" pitchFamily="34" charset="0"/>
                <a:ea typeface="微软雅黑" panose="020B0503020204020204" pitchFamily="34" charset="-122"/>
              </a:endParaRPr>
            </a:p>
          </p:txBody>
        </p:sp>
      </p:grpSp>
      <p:grpSp>
        <p:nvGrpSpPr>
          <p:cNvPr id="51" name="组合 50"/>
          <p:cNvGrpSpPr/>
          <p:nvPr/>
        </p:nvGrpSpPr>
        <p:grpSpPr>
          <a:xfrm>
            <a:off x="7013298" y="4715852"/>
            <a:ext cx="3477214" cy="1105893"/>
            <a:chOff x="2288094" y="1384209"/>
            <a:chExt cx="1060971" cy="1105893"/>
          </a:xfrm>
        </p:grpSpPr>
        <p:sp>
          <p:nvSpPr>
            <p:cNvPr id="52" name="矩形 51"/>
            <p:cNvSpPr/>
            <p:nvPr/>
          </p:nvSpPr>
          <p:spPr>
            <a:xfrm>
              <a:off x="2288094" y="1384209"/>
              <a:ext cx="334803" cy="368300"/>
            </a:xfrm>
            <a:prstGeom prst="rect">
              <a:avLst/>
            </a:prstGeom>
          </p:spPr>
          <p:txBody>
            <a:bodyPr wrap="none">
              <a:spAutoFit/>
            </a:bodyPr>
            <a:lstStyle/>
            <a:p>
              <a:r>
                <a:rPr lang="zh-CN" altLang="en-US" b="1" dirty="0">
                  <a:solidFill>
                    <a:srgbClr val="0973DD"/>
                  </a:solidFill>
                  <a:latin typeface="Impact MT Std" pitchFamily="34" charset="0"/>
                  <a:ea typeface="微软雅黑" panose="020B0503020204020204" pitchFamily="34" charset="-122"/>
                </a:rPr>
                <a:t>违约责任</a:t>
              </a:r>
              <a:endParaRPr lang="zh-CN" altLang="en-US" b="1" dirty="0">
                <a:solidFill>
                  <a:srgbClr val="0973DD"/>
                </a:solidFill>
                <a:latin typeface="Impact MT Std" pitchFamily="34" charset="0"/>
                <a:ea typeface="微软雅黑" panose="020B0503020204020204" pitchFamily="34" charset="-122"/>
              </a:endParaRPr>
            </a:p>
          </p:txBody>
        </p:sp>
        <p:sp>
          <p:nvSpPr>
            <p:cNvPr id="53" name="矩形 52"/>
            <p:cNvSpPr/>
            <p:nvPr/>
          </p:nvSpPr>
          <p:spPr>
            <a:xfrm>
              <a:off x="2294450" y="1752867"/>
              <a:ext cx="1054615" cy="737235"/>
            </a:xfrm>
            <a:prstGeom prst="rect">
              <a:avLst/>
            </a:prstGeom>
          </p:spPr>
          <p:txBody>
            <a:bodyPr wrap="square" anchor="ctr">
              <a:spAutoFit/>
            </a:bodyPr>
            <a:lstStyle/>
            <a:p>
              <a:r>
                <a:rPr lang="zh-CN" altLang="en-US" sz="1400" dirty="0">
                  <a:solidFill>
                    <a:srgbClr val="0E0E0E"/>
                  </a:solidFill>
                  <a:latin typeface="宋体" panose="02010600030101010101" pitchFamily="2" charset="-122"/>
                </a:rPr>
                <a:t>违约责任，是指当事人不履行合同义务或者履行合同义务不符合合同约定而依法应当承担的民事责任。</a:t>
              </a:r>
              <a:endParaRPr lang="zh-CN" altLang="en-US" sz="1400" dirty="0">
                <a:solidFill>
                  <a:srgbClr val="0E0E0E"/>
                </a:solidFill>
                <a:latin typeface="宋体" panose="02010600030101010101" pitchFamily="2" charset="-122"/>
              </a:endParaRPr>
            </a:p>
          </p:txBody>
        </p:sp>
      </p:grpSp>
      <p:sp>
        <p:nvSpPr>
          <p:cNvPr id="54" name="矩形 3"/>
          <p:cNvSpPr>
            <a:spLocks noChangeArrowheads="1"/>
          </p:cNvSpPr>
          <p:nvPr/>
        </p:nvSpPr>
        <p:spPr bwMode="auto">
          <a:xfrm>
            <a:off x="6293216" y="1628800"/>
            <a:ext cx="55013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0973DD"/>
                </a:solidFill>
                <a:latin typeface="Impact MT Std" pitchFamily="34" charset="0"/>
                <a:ea typeface="微软雅黑" panose="020B0503020204020204" pitchFamily="34" charset="-122"/>
                <a:sym typeface="Arial" panose="020B0604020202020204" pitchFamily="34" charset="0"/>
              </a:rPr>
              <a:t>01</a:t>
            </a:r>
            <a:endParaRPr lang="zh-CN" altLang="en-US" sz="2800" dirty="0">
              <a:solidFill>
                <a:srgbClr val="0973DD"/>
              </a:solidFill>
              <a:latin typeface="Impact MT Std" pitchFamily="34" charset="0"/>
              <a:ea typeface="微软雅黑" panose="020B0503020204020204" pitchFamily="34" charset="-122"/>
              <a:sym typeface="Arial" panose="020B0604020202020204" pitchFamily="34" charset="0"/>
            </a:endParaRPr>
          </a:p>
        </p:txBody>
      </p:sp>
      <p:sp>
        <p:nvSpPr>
          <p:cNvPr id="55" name="矩形 3"/>
          <p:cNvSpPr>
            <a:spLocks noChangeArrowheads="1"/>
          </p:cNvSpPr>
          <p:nvPr/>
        </p:nvSpPr>
        <p:spPr bwMode="auto">
          <a:xfrm>
            <a:off x="6293216" y="2708920"/>
            <a:ext cx="55654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0973DD"/>
                </a:solidFill>
                <a:latin typeface="Impact MT Std" pitchFamily="34" charset="0"/>
                <a:ea typeface="微软雅黑" panose="020B0503020204020204" pitchFamily="34" charset="-122"/>
                <a:sym typeface="Arial" panose="020B0604020202020204" pitchFamily="34" charset="0"/>
              </a:rPr>
              <a:t>02</a:t>
            </a:r>
            <a:endParaRPr lang="zh-CN" altLang="en-US" sz="2800" dirty="0">
              <a:solidFill>
                <a:srgbClr val="0973DD"/>
              </a:solidFill>
              <a:latin typeface="Impact MT Std" pitchFamily="34" charset="0"/>
              <a:ea typeface="微软雅黑" panose="020B0503020204020204" pitchFamily="34" charset="-122"/>
              <a:sym typeface="Arial" panose="020B0604020202020204" pitchFamily="34" charset="0"/>
            </a:endParaRPr>
          </a:p>
        </p:txBody>
      </p:sp>
      <p:sp>
        <p:nvSpPr>
          <p:cNvPr id="56" name="矩形 3"/>
          <p:cNvSpPr>
            <a:spLocks noChangeArrowheads="1"/>
          </p:cNvSpPr>
          <p:nvPr/>
        </p:nvSpPr>
        <p:spPr bwMode="auto">
          <a:xfrm>
            <a:off x="6293216" y="3789040"/>
            <a:ext cx="56776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0973DD"/>
                </a:solidFill>
                <a:latin typeface="Impact MT Std" pitchFamily="34" charset="0"/>
                <a:ea typeface="微软雅黑" panose="020B0503020204020204" pitchFamily="34" charset="-122"/>
                <a:sym typeface="Arial" panose="020B0604020202020204" pitchFamily="34" charset="0"/>
              </a:rPr>
              <a:t>03</a:t>
            </a:r>
            <a:endParaRPr lang="zh-CN" altLang="en-US" sz="2800" dirty="0">
              <a:solidFill>
                <a:srgbClr val="0973DD"/>
              </a:solidFill>
              <a:latin typeface="Impact MT Std" pitchFamily="34" charset="0"/>
              <a:ea typeface="微软雅黑" panose="020B0503020204020204" pitchFamily="34" charset="-122"/>
              <a:sym typeface="Arial" panose="020B0604020202020204" pitchFamily="34" charset="0"/>
            </a:endParaRPr>
          </a:p>
        </p:txBody>
      </p:sp>
      <p:sp>
        <p:nvSpPr>
          <p:cNvPr id="57" name="矩形 3"/>
          <p:cNvSpPr>
            <a:spLocks noChangeArrowheads="1"/>
          </p:cNvSpPr>
          <p:nvPr/>
        </p:nvSpPr>
        <p:spPr bwMode="auto">
          <a:xfrm>
            <a:off x="6293216" y="4850004"/>
            <a:ext cx="55654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0973DD"/>
                </a:solidFill>
                <a:latin typeface="Impact MT Std" pitchFamily="34" charset="0"/>
                <a:ea typeface="微软雅黑" panose="020B0503020204020204" pitchFamily="34" charset="-122"/>
                <a:sym typeface="Arial" panose="020B0604020202020204" pitchFamily="34" charset="0"/>
              </a:rPr>
              <a:t>04</a:t>
            </a:r>
            <a:endParaRPr lang="zh-CN" altLang="en-US" sz="2800" dirty="0">
              <a:solidFill>
                <a:srgbClr val="0973DD"/>
              </a:solidFill>
              <a:latin typeface="Impact MT Std" pitchFamily="34" charset="0"/>
              <a:ea typeface="微软雅黑" panose="020B0503020204020204" pitchFamily="34" charset="-122"/>
              <a:sym typeface="Arial" panose="020B0604020202020204" pitchFamily="34" charset="0"/>
            </a:endParaRPr>
          </a:p>
        </p:txBody>
      </p:sp>
      <p:pic>
        <p:nvPicPr>
          <p:cNvPr id="2" name="图片 1" descr="wKh2BVz76OeAbSmyAAJ7ch8YGzc927"/>
          <p:cNvPicPr>
            <a:picLocks noChangeAspect="1"/>
          </p:cNvPicPr>
          <p:nvPr/>
        </p:nvPicPr>
        <p:blipFill>
          <a:blip r:embed="rId1"/>
          <a:stretch>
            <a:fillRect/>
          </a:stretch>
        </p:blipFill>
        <p:spPr>
          <a:xfrm>
            <a:off x="769620" y="912495"/>
            <a:ext cx="10296525" cy="5330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31" presetClass="entr" presetSubtype="0" fill="hold" nodeType="withEffect">
                                  <p:stCondLst>
                                    <p:cond delay="500"/>
                                  </p:stCondLst>
                                  <p:childTnLst>
                                    <p:set>
                                      <p:cBhvr>
                                        <p:cTn id="44" dur="1" fill="hold">
                                          <p:stCondLst>
                                            <p:cond delay="0"/>
                                          </p:stCondLst>
                                        </p:cTn>
                                        <p:tgtEl>
                                          <p:spTgt spid="30"/>
                                        </p:tgtEl>
                                        <p:attrNameLst>
                                          <p:attrName>style.visibility</p:attrName>
                                        </p:attrNameLst>
                                      </p:cBhvr>
                                      <p:to>
                                        <p:strVal val="visible"/>
                                      </p:to>
                                    </p:set>
                                    <p:anim calcmode="lin" valueType="num">
                                      <p:cBhvr>
                                        <p:cTn id="45" dur="1000" fill="hold"/>
                                        <p:tgtEl>
                                          <p:spTgt spid="30"/>
                                        </p:tgtEl>
                                        <p:attrNameLst>
                                          <p:attrName>ppt_w</p:attrName>
                                        </p:attrNameLst>
                                      </p:cBhvr>
                                      <p:tavLst>
                                        <p:tav tm="0">
                                          <p:val>
                                            <p:fltVal val="0"/>
                                          </p:val>
                                        </p:tav>
                                        <p:tav tm="100000">
                                          <p:val>
                                            <p:strVal val="#ppt_w"/>
                                          </p:val>
                                        </p:tav>
                                      </p:tavLst>
                                    </p:anim>
                                    <p:anim calcmode="lin" valueType="num">
                                      <p:cBhvr>
                                        <p:cTn id="46" dur="1000" fill="hold"/>
                                        <p:tgtEl>
                                          <p:spTgt spid="30"/>
                                        </p:tgtEl>
                                        <p:attrNameLst>
                                          <p:attrName>ppt_h</p:attrName>
                                        </p:attrNameLst>
                                      </p:cBhvr>
                                      <p:tavLst>
                                        <p:tav tm="0">
                                          <p:val>
                                            <p:fltVal val="0"/>
                                          </p:val>
                                        </p:tav>
                                        <p:tav tm="100000">
                                          <p:val>
                                            <p:strVal val="#ppt_h"/>
                                          </p:val>
                                        </p:tav>
                                      </p:tavLst>
                                    </p:anim>
                                    <p:anim calcmode="lin" valueType="num">
                                      <p:cBhvr>
                                        <p:cTn id="47" dur="1000" fill="hold"/>
                                        <p:tgtEl>
                                          <p:spTgt spid="30"/>
                                        </p:tgtEl>
                                        <p:attrNameLst>
                                          <p:attrName>style.rotation</p:attrName>
                                        </p:attrNameLst>
                                      </p:cBhvr>
                                      <p:tavLst>
                                        <p:tav tm="0">
                                          <p:val>
                                            <p:fltVal val="90"/>
                                          </p:val>
                                        </p:tav>
                                        <p:tav tm="100000">
                                          <p:val>
                                            <p:fltVal val="0"/>
                                          </p:val>
                                        </p:tav>
                                      </p:tavLst>
                                    </p:anim>
                                    <p:animEffect transition="in" filter="fade">
                                      <p:cBhvr>
                                        <p:cTn id="48" dur="1000"/>
                                        <p:tgtEl>
                                          <p:spTgt spid="30"/>
                                        </p:tgtEl>
                                      </p:cBhvr>
                                    </p:animEffect>
                                  </p:childTnLst>
                                </p:cTn>
                              </p:par>
                              <p:par>
                                <p:cTn id="49" presetID="2" presetClass="entr" presetSubtype="2" fill="hold" nodeType="withEffect">
                                  <p:stCondLst>
                                    <p:cond delay="75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1+#ppt_w/2"/>
                                          </p:val>
                                        </p:tav>
                                        <p:tav tm="100000">
                                          <p:val>
                                            <p:strVal val="#ppt_x"/>
                                          </p:val>
                                        </p:tav>
                                      </p:tavLst>
                                    </p:anim>
                                    <p:anim calcmode="lin" valueType="num">
                                      <p:cBhvr additive="base">
                                        <p:cTn id="52" dur="500" fill="hold"/>
                                        <p:tgtEl>
                                          <p:spTgt spid="33"/>
                                        </p:tgtEl>
                                        <p:attrNameLst>
                                          <p:attrName>ppt_y</p:attrName>
                                        </p:attrNameLst>
                                      </p:cBhvr>
                                      <p:tavLst>
                                        <p:tav tm="0">
                                          <p:val>
                                            <p:strVal val="#ppt_y"/>
                                          </p:val>
                                        </p:tav>
                                        <p:tav tm="100000">
                                          <p:val>
                                            <p:strVal val="#ppt_y"/>
                                          </p:val>
                                        </p:tav>
                                      </p:tavLst>
                                    </p:anim>
                                  </p:childTnLst>
                                </p:cTn>
                              </p:par>
                              <p:par>
                                <p:cTn id="53" presetID="31" presetClass="entr" presetSubtype="0" fill="hold" nodeType="withEffect">
                                  <p:stCondLst>
                                    <p:cond delay="500"/>
                                  </p:stCondLst>
                                  <p:childTnLst>
                                    <p:set>
                                      <p:cBhvr>
                                        <p:cTn id="54" dur="1" fill="hold">
                                          <p:stCondLst>
                                            <p:cond delay="0"/>
                                          </p:stCondLst>
                                        </p:cTn>
                                        <p:tgtEl>
                                          <p:spTgt spid="36"/>
                                        </p:tgtEl>
                                        <p:attrNameLst>
                                          <p:attrName>style.visibility</p:attrName>
                                        </p:attrNameLst>
                                      </p:cBhvr>
                                      <p:to>
                                        <p:strVal val="visible"/>
                                      </p:to>
                                    </p:set>
                                    <p:anim calcmode="lin" valueType="num">
                                      <p:cBhvr>
                                        <p:cTn id="55" dur="1000" fill="hold"/>
                                        <p:tgtEl>
                                          <p:spTgt spid="36"/>
                                        </p:tgtEl>
                                        <p:attrNameLst>
                                          <p:attrName>ppt_w</p:attrName>
                                        </p:attrNameLst>
                                      </p:cBhvr>
                                      <p:tavLst>
                                        <p:tav tm="0">
                                          <p:val>
                                            <p:fltVal val="0"/>
                                          </p:val>
                                        </p:tav>
                                        <p:tav tm="100000">
                                          <p:val>
                                            <p:strVal val="#ppt_w"/>
                                          </p:val>
                                        </p:tav>
                                      </p:tavLst>
                                    </p:anim>
                                    <p:anim calcmode="lin" valueType="num">
                                      <p:cBhvr>
                                        <p:cTn id="56" dur="1000" fill="hold"/>
                                        <p:tgtEl>
                                          <p:spTgt spid="36"/>
                                        </p:tgtEl>
                                        <p:attrNameLst>
                                          <p:attrName>ppt_h</p:attrName>
                                        </p:attrNameLst>
                                      </p:cBhvr>
                                      <p:tavLst>
                                        <p:tav tm="0">
                                          <p:val>
                                            <p:fltVal val="0"/>
                                          </p:val>
                                        </p:tav>
                                        <p:tav tm="100000">
                                          <p:val>
                                            <p:strVal val="#ppt_h"/>
                                          </p:val>
                                        </p:tav>
                                      </p:tavLst>
                                    </p:anim>
                                    <p:anim calcmode="lin" valueType="num">
                                      <p:cBhvr>
                                        <p:cTn id="57" dur="1000" fill="hold"/>
                                        <p:tgtEl>
                                          <p:spTgt spid="36"/>
                                        </p:tgtEl>
                                        <p:attrNameLst>
                                          <p:attrName>style.rotation</p:attrName>
                                        </p:attrNameLst>
                                      </p:cBhvr>
                                      <p:tavLst>
                                        <p:tav tm="0">
                                          <p:val>
                                            <p:fltVal val="90"/>
                                          </p:val>
                                        </p:tav>
                                        <p:tav tm="100000">
                                          <p:val>
                                            <p:fltVal val="0"/>
                                          </p:val>
                                        </p:tav>
                                      </p:tavLst>
                                    </p:anim>
                                    <p:animEffect transition="in" filter="fade">
                                      <p:cBhvr>
                                        <p:cTn id="58" dur="1000"/>
                                        <p:tgtEl>
                                          <p:spTgt spid="36"/>
                                        </p:tgtEl>
                                      </p:cBhvr>
                                    </p:animEffect>
                                  </p:childTnLst>
                                </p:cTn>
                              </p:par>
                              <p:par>
                                <p:cTn id="59" presetID="2" presetClass="entr" presetSubtype="2" fill="hold" nodeType="withEffect">
                                  <p:stCondLst>
                                    <p:cond delay="75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fill="hold"/>
                                        <p:tgtEl>
                                          <p:spTgt spid="39"/>
                                        </p:tgtEl>
                                        <p:attrNameLst>
                                          <p:attrName>ppt_x</p:attrName>
                                        </p:attrNameLst>
                                      </p:cBhvr>
                                      <p:tavLst>
                                        <p:tav tm="0">
                                          <p:val>
                                            <p:strVal val="1+#ppt_w/2"/>
                                          </p:val>
                                        </p:tav>
                                        <p:tav tm="100000">
                                          <p:val>
                                            <p:strVal val="#ppt_x"/>
                                          </p:val>
                                        </p:tav>
                                      </p:tavLst>
                                    </p:anim>
                                    <p:anim calcmode="lin" valueType="num">
                                      <p:cBhvr additive="base">
                                        <p:cTn id="62" dur="500" fill="hold"/>
                                        <p:tgtEl>
                                          <p:spTgt spid="39"/>
                                        </p:tgtEl>
                                        <p:attrNameLst>
                                          <p:attrName>ppt_y</p:attrName>
                                        </p:attrNameLst>
                                      </p:cBhvr>
                                      <p:tavLst>
                                        <p:tav tm="0">
                                          <p:val>
                                            <p:strVal val="#ppt_y"/>
                                          </p:val>
                                        </p:tav>
                                        <p:tav tm="100000">
                                          <p:val>
                                            <p:strVal val="#ppt_y"/>
                                          </p:val>
                                        </p:tav>
                                      </p:tavLst>
                                    </p:anim>
                                  </p:childTnLst>
                                </p:cTn>
                              </p:par>
                              <p:par>
                                <p:cTn id="63" presetID="31" presetClass="entr" presetSubtype="0" fill="hold" nodeType="withEffect">
                                  <p:stCondLst>
                                    <p:cond delay="500"/>
                                  </p:stCondLst>
                                  <p:childTnLst>
                                    <p:set>
                                      <p:cBhvr>
                                        <p:cTn id="64" dur="1" fill="hold">
                                          <p:stCondLst>
                                            <p:cond delay="0"/>
                                          </p:stCondLst>
                                        </p:cTn>
                                        <p:tgtEl>
                                          <p:spTgt spid="42"/>
                                        </p:tgtEl>
                                        <p:attrNameLst>
                                          <p:attrName>style.visibility</p:attrName>
                                        </p:attrNameLst>
                                      </p:cBhvr>
                                      <p:to>
                                        <p:strVal val="visible"/>
                                      </p:to>
                                    </p:set>
                                    <p:anim calcmode="lin" valueType="num">
                                      <p:cBhvr>
                                        <p:cTn id="65" dur="1000" fill="hold"/>
                                        <p:tgtEl>
                                          <p:spTgt spid="42"/>
                                        </p:tgtEl>
                                        <p:attrNameLst>
                                          <p:attrName>ppt_w</p:attrName>
                                        </p:attrNameLst>
                                      </p:cBhvr>
                                      <p:tavLst>
                                        <p:tav tm="0">
                                          <p:val>
                                            <p:fltVal val="0"/>
                                          </p:val>
                                        </p:tav>
                                        <p:tav tm="100000">
                                          <p:val>
                                            <p:strVal val="#ppt_w"/>
                                          </p:val>
                                        </p:tav>
                                      </p:tavLst>
                                    </p:anim>
                                    <p:anim calcmode="lin" valueType="num">
                                      <p:cBhvr>
                                        <p:cTn id="66" dur="1000" fill="hold"/>
                                        <p:tgtEl>
                                          <p:spTgt spid="42"/>
                                        </p:tgtEl>
                                        <p:attrNameLst>
                                          <p:attrName>ppt_h</p:attrName>
                                        </p:attrNameLst>
                                      </p:cBhvr>
                                      <p:tavLst>
                                        <p:tav tm="0">
                                          <p:val>
                                            <p:fltVal val="0"/>
                                          </p:val>
                                        </p:tav>
                                        <p:tav tm="100000">
                                          <p:val>
                                            <p:strVal val="#ppt_h"/>
                                          </p:val>
                                        </p:tav>
                                      </p:tavLst>
                                    </p:anim>
                                    <p:anim calcmode="lin" valueType="num">
                                      <p:cBhvr>
                                        <p:cTn id="67" dur="1000" fill="hold"/>
                                        <p:tgtEl>
                                          <p:spTgt spid="42"/>
                                        </p:tgtEl>
                                        <p:attrNameLst>
                                          <p:attrName>style.rotation</p:attrName>
                                        </p:attrNameLst>
                                      </p:cBhvr>
                                      <p:tavLst>
                                        <p:tav tm="0">
                                          <p:val>
                                            <p:fltVal val="90"/>
                                          </p:val>
                                        </p:tav>
                                        <p:tav tm="100000">
                                          <p:val>
                                            <p:fltVal val="0"/>
                                          </p:val>
                                        </p:tav>
                                      </p:tavLst>
                                    </p:anim>
                                    <p:animEffect transition="in" filter="fade">
                                      <p:cBhvr>
                                        <p:cTn id="68" dur="1000"/>
                                        <p:tgtEl>
                                          <p:spTgt spid="42"/>
                                        </p:tgtEl>
                                      </p:cBhvr>
                                    </p:animEffect>
                                  </p:childTnLst>
                                </p:cTn>
                              </p:par>
                              <p:par>
                                <p:cTn id="69" presetID="2" presetClass="entr" presetSubtype="2" fill="hold" nodeType="withEffect">
                                  <p:stCondLst>
                                    <p:cond delay="75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fill="hold"/>
                                        <p:tgtEl>
                                          <p:spTgt spid="45"/>
                                        </p:tgtEl>
                                        <p:attrNameLst>
                                          <p:attrName>ppt_x</p:attrName>
                                        </p:attrNameLst>
                                      </p:cBhvr>
                                      <p:tavLst>
                                        <p:tav tm="0">
                                          <p:val>
                                            <p:strVal val="1+#ppt_w/2"/>
                                          </p:val>
                                        </p:tav>
                                        <p:tav tm="100000">
                                          <p:val>
                                            <p:strVal val="#ppt_x"/>
                                          </p:val>
                                        </p:tav>
                                      </p:tavLst>
                                    </p:anim>
                                    <p:anim calcmode="lin" valueType="num">
                                      <p:cBhvr additive="base">
                                        <p:cTn id="72" dur="500" fill="hold"/>
                                        <p:tgtEl>
                                          <p:spTgt spid="45"/>
                                        </p:tgtEl>
                                        <p:attrNameLst>
                                          <p:attrName>ppt_y</p:attrName>
                                        </p:attrNameLst>
                                      </p:cBhvr>
                                      <p:tavLst>
                                        <p:tav tm="0">
                                          <p:val>
                                            <p:strVal val="#ppt_y"/>
                                          </p:val>
                                        </p:tav>
                                        <p:tav tm="100000">
                                          <p:val>
                                            <p:strVal val="#ppt_y"/>
                                          </p:val>
                                        </p:tav>
                                      </p:tavLst>
                                    </p:anim>
                                  </p:childTnLst>
                                </p:cTn>
                              </p:par>
                              <p:par>
                                <p:cTn id="73" presetID="31" presetClass="entr" presetSubtype="0" fill="hold" nodeType="withEffect">
                                  <p:stCondLst>
                                    <p:cond delay="5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1000" fill="hold"/>
                                        <p:tgtEl>
                                          <p:spTgt spid="48"/>
                                        </p:tgtEl>
                                        <p:attrNameLst>
                                          <p:attrName>ppt_w</p:attrName>
                                        </p:attrNameLst>
                                      </p:cBhvr>
                                      <p:tavLst>
                                        <p:tav tm="0">
                                          <p:val>
                                            <p:fltVal val="0"/>
                                          </p:val>
                                        </p:tav>
                                        <p:tav tm="100000">
                                          <p:val>
                                            <p:strVal val="#ppt_w"/>
                                          </p:val>
                                        </p:tav>
                                      </p:tavLst>
                                    </p:anim>
                                    <p:anim calcmode="lin" valueType="num">
                                      <p:cBhvr>
                                        <p:cTn id="76" dur="1000" fill="hold"/>
                                        <p:tgtEl>
                                          <p:spTgt spid="48"/>
                                        </p:tgtEl>
                                        <p:attrNameLst>
                                          <p:attrName>ppt_h</p:attrName>
                                        </p:attrNameLst>
                                      </p:cBhvr>
                                      <p:tavLst>
                                        <p:tav tm="0">
                                          <p:val>
                                            <p:fltVal val="0"/>
                                          </p:val>
                                        </p:tav>
                                        <p:tav tm="100000">
                                          <p:val>
                                            <p:strVal val="#ppt_h"/>
                                          </p:val>
                                        </p:tav>
                                      </p:tavLst>
                                    </p:anim>
                                    <p:anim calcmode="lin" valueType="num">
                                      <p:cBhvr>
                                        <p:cTn id="77" dur="1000" fill="hold"/>
                                        <p:tgtEl>
                                          <p:spTgt spid="48"/>
                                        </p:tgtEl>
                                        <p:attrNameLst>
                                          <p:attrName>style.rotation</p:attrName>
                                        </p:attrNameLst>
                                      </p:cBhvr>
                                      <p:tavLst>
                                        <p:tav tm="0">
                                          <p:val>
                                            <p:fltVal val="90"/>
                                          </p:val>
                                        </p:tav>
                                        <p:tav tm="100000">
                                          <p:val>
                                            <p:fltVal val="0"/>
                                          </p:val>
                                        </p:tav>
                                      </p:tavLst>
                                    </p:anim>
                                    <p:animEffect transition="in" filter="fade">
                                      <p:cBhvr>
                                        <p:cTn id="78" dur="1000"/>
                                        <p:tgtEl>
                                          <p:spTgt spid="48"/>
                                        </p:tgtEl>
                                      </p:cBhvr>
                                    </p:animEffect>
                                  </p:childTnLst>
                                </p:cTn>
                              </p:par>
                              <p:par>
                                <p:cTn id="79" presetID="2" presetClass="entr" presetSubtype="2" fill="hold" nodeType="withEffect">
                                  <p:stCondLst>
                                    <p:cond delay="750"/>
                                  </p:stCondLst>
                                  <p:childTnLst>
                                    <p:set>
                                      <p:cBhvr>
                                        <p:cTn id="80" dur="1" fill="hold">
                                          <p:stCondLst>
                                            <p:cond delay="0"/>
                                          </p:stCondLst>
                                        </p:cTn>
                                        <p:tgtEl>
                                          <p:spTgt spid="51"/>
                                        </p:tgtEl>
                                        <p:attrNameLst>
                                          <p:attrName>style.visibility</p:attrName>
                                        </p:attrNameLst>
                                      </p:cBhvr>
                                      <p:to>
                                        <p:strVal val="visible"/>
                                      </p:to>
                                    </p:set>
                                    <p:anim calcmode="lin" valueType="num">
                                      <p:cBhvr additive="base">
                                        <p:cTn id="81" dur="500" fill="hold"/>
                                        <p:tgtEl>
                                          <p:spTgt spid="51"/>
                                        </p:tgtEl>
                                        <p:attrNameLst>
                                          <p:attrName>ppt_x</p:attrName>
                                        </p:attrNameLst>
                                      </p:cBhvr>
                                      <p:tavLst>
                                        <p:tav tm="0">
                                          <p:val>
                                            <p:strVal val="1+#ppt_w/2"/>
                                          </p:val>
                                        </p:tav>
                                        <p:tav tm="100000">
                                          <p:val>
                                            <p:strVal val="#ppt_x"/>
                                          </p:val>
                                        </p:tav>
                                      </p:tavLst>
                                    </p:anim>
                                    <p:anim calcmode="lin" valueType="num">
                                      <p:cBhvr additive="base">
                                        <p:cTn id="82" dur="500" fill="hold"/>
                                        <p:tgtEl>
                                          <p:spTgt spid="51"/>
                                        </p:tgtEl>
                                        <p:attrNameLst>
                                          <p:attrName>ppt_y</p:attrName>
                                        </p:attrNameLst>
                                      </p:cBhvr>
                                      <p:tavLst>
                                        <p:tav tm="0">
                                          <p:val>
                                            <p:strVal val="#ppt_y"/>
                                          </p:val>
                                        </p:tav>
                                        <p:tav tm="100000">
                                          <p:val>
                                            <p:strVal val="#ppt_y"/>
                                          </p:val>
                                        </p:tav>
                                      </p:tavLst>
                                    </p:anim>
                                  </p:childTnLst>
                                </p:cTn>
                              </p:par>
                              <p:par>
                                <p:cTn id="83" presetID="22" presetClass="entr" presetSubtype="4" fill="hold" grpId="0" nodeType="withEffect">
                                  <p:stCondLst>
                                    <p:cond delay="250"/>
                                  </p:stCondLst>
                                  <p:childTnLst>
                                    <p:set>
                                      <p:cBhvr>
                                        <p:cTn id="84" dur="1" fill="hold">
                                          <p:stCondLst>
                                            <p:cond delay="0"/>
                                          </p:stCondLst>
                                        </p:cTn>
                                        <p:tgtEl>
                                          <p:spTgt spid="54"/>
                                        </p:tgtEl>
                                        <p:attrNameLst>
                                          <p:attrName>style.visibility</p:attrName>
                                        </p:attrNameLst>
                                      </p:cBhvr>
                                      <p:to>
                                        <p:strVal val="visible"/>
                                      </p:to>
                                    </p:set>
                                    <p:animEffect transition="in" filter="wipe(down)">
                                      <p:cBhvr>
                                        <p:cTn id="85" dur="500"/>
                                        <p:tgtEl>
                                          <p:spTgt spid="54"/>
                                        </p:tgtEl>
                                      </p:cBhvr>
                                    </p:animEffect>
                                  </p:childTnLst>
                                </p:cTn>
                              </p:par>
                              <p:par>
                                <p:cTn id="86" presetID="22" presetClass="entr" presetSubtype="4" fill="hold" grpId="0" nodeType="withEffect">
                                  <p:stCondLst>
                                    <p:cond delay="250"/>
                                  </p:stCondLst>
                                  <p:childTnLst>
                                    <p:set>
                                      <p:cBhvr>
                                        <p:cTn id="87" dur="1" fill="hold">
                                          <p:stCondLst>
                                            <p:cond delay="0"/>
                                          </p:stCondLst>
                                        </p:cTn>
                                        <p:tgtEl>
                                          <p:spTgt spid="55"/>
                                        </p:tgtEl>
                                        <p:attrNameLst>
                                          <p:attrName>style.visibility</p:attrName>
                                        </p:attrNameLst>
                                      </p:cBhvr>
                                      <p:to>
                                        <p:strVal val="visible"/>
                                      </p:to>
                                    </p:set>
                                    <p:animEffect transition="in" filter="wipe(down)">
                                      <p:cBhvr>
                                        <p:cTn id="88" dur="500"/>
                                        <p:tgtEl>
                                          <p:spTgt spid="55"/>
                                        </p:tgtEl>
                                      </p:cBhvr>
                                    </p:animEffect>
                                  </p:childTnLst>
                                </p:cTn>
                              </p:par>
                              <p:par>
                                <p:cTn id="89" presetID="22" presetClass="entr" presetSubtype="4" fill="hold" grpId="0" nodeType="withEffect">
                                  <p:stCondLst>
                                    <p:cond delay="250"/>
                                  </p:stCondLst>
                                  <p:childTnLst>
                                    <p:set>
                                      <p:cBhvr>
                                        <p:cTn id="90" dur="1" fill="hold">
                                          <p:stCondLst>
                                            <p:cond delay="0"/>
                                          </p:stCondLst>
                                        </p:cTn>
                                        <p:tgtEl>
                                          <p:spTgt spid="56"/>
                                        </p:tgtEl>
                                        <p:attrNameLst>
                                          <p:attrName>style.visibility</p:attrName>
                                        </p:attrNameLst>
                                      </p:cBhvr>
                                      <p:to>
                                        <p:strVal val="visible"/>
                                      </p:to>
                                    </p:set>
                                    <p:animEffect transition="in" filter="wipe(down)">
                                      <p:cBhvr>
                                        <p:cTn id="91" dur="500"/>
                                        <p:tgtEl>
                                          <p:spTgt spid="56"/>
                                        </p:tgtEl>
                                      </p:cBhvr>
                                    </p:animEffect>
                                  </p:childTnLst>
                                </p:cTn>
                              </p:par>
                              <p:par>
                                <p:cTn id="92" presetID="22" presetClass="entr" presetSubtype="4" fill="hold" grpId="0" nodeType="withEffect">
                                  <p:stCondLst>
                                    <p:cond delay="250"/>
                                  </p:stCondLst>
                                  <p:childTnLst>
                                    <p:set>
                                      <p:cBhvr>
                                        <p:cTn id="93" dur="1" fill="hold">
                                          <p:stCondLst>
                                            <p:cond delay="0"/>
                                          </p:stCondLst>
                                        </p:cTn>
                                        <p:tgtEl>
                                          <p:spTgt spid="57"/>
                                        </p:tgtEl>
                                        <p:attrNameLst>
                                          <p:attrName>style.visibility</p:attrName>
                                        </p:attrNameLst>
                                      </p:cBhvr>
                                      <p:to>
                                        <p:strVal val="visible"/>
                                      </p:to>
                                    </p:set>
                                    <p:animEffect transition="in" filter="wipe(down)">
                                      <p:cBhvr>
                                        <p:cTn id="9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27" grpId="0"/>
      <p:bldP spid="28" grpId="0" animBg="1"/>
      <p:bldP spid="29" grpId="0"/>
      <p:bldP spid="54" grpId="0"/>
      <p:bldP spid="55" grpId="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4930" y="243840"/>
            <a:ext cx="2762250" cy="437515"/>
          </a:xfrm>
          <a:prstGeom prst="rect">
            <a:avLst/>
          </a:prstGeom>
          <a:noFill/>
        </p:spPr>
        <p:txBody>
          <a:bodyPr wrap="square" lIns="68580" tIns="34290" rIns="68580" bIns="34290" rtlCol="0">
            <a:spAutoFit/>
          </a:bodyPr>
          <a:lstStyle/>
          <a:p>
            <a:pPr marL="0" lvl="1"/>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国际贸易的含义</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36752" y="540043"/>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6"/>
          <p:cNvSpPr>
            <a:spLocks noEditPoints="1" noChangeArrowheads="1"/>
          </p:cNvSpPr>
          <p:nvPr/>
        </p:nvSpPr>
        <p:spPr bwMode="auto">
          <a:xfrm>
            <a:off x="5080496" y="4881959"/>
            <a:ext cx="1881187" cy="2003425"/>
          </a:xfrm>
          <a:custGeom>
            <a:avLst/>
            <a:gdLst>
              <a:gd name="T0" fmla="*/ 1460525 w 957"/>
              <a:gd name="T1" fmla="*/ 614777 h 1020"/>
              <a:gd name="T2" fmla="*/ 1486079 w 957"/>
              <a:gd name="T3" fmla="*/ 840653 h 1020"/>
              <a:gd name="T4" fmla="*/ 1383862 w 957"/>
              <a:gd name="T5" fmla="*/ 1007605 h 1020"/>
              <a:gd name="T6" fmla="*/ 1423176 w 957"/>
              <a:gd name="T7" fmla="*/ 669773 h 1020"/>
              <a:gd name="T8" fmla="*/ 1383862 w 957"/>
              <a:gd name="T9" fmla="*/ 298550 h 1020"/>
              <a:gd name="T10" fmla="*/ 1873324 w 957"/>
              <a:gd name="T11" fmla="*/ 1816832 h 1020"/>
              <a:gd name="T12" fmla="*/ 1383862 w 957"/>
              <a:gd name="T13" fmla="*/ 2003425 h 1020"/>
              <a:gd name="T14" fmla="*/ 939611 w 957"/>
              <a:gd name="T15" fmla="*/ 31426 h 1020"/>
              <a:gd name="T16" fmla="*/ 1383862 w 957"/>
              <a:gd name="T17" fmla="*/ 604956 h 1020"/>
              <a:gd name="T18" fmla="*/ 1334719 w 957"/>
              <a:gd name="T19" fmla="*/ 970286 h 1020"/>
              <a:gd name="T20" fmla="*/ 1383862 w 957"/>
              <a:gd name="T21" fmla="*/ 1007605 h 1020"/>
              <a:gd name="T22" fmla="*/ 1307199 w 957"/>
              <a:gd name="T23" fmla="*/ 1111705 h 1020"/>
              <a:gd name="T24" fmla="*/ 1344548 w 957"/>
              <a:gd name="T25" fmla="*/ 1420075 h 1020"/>
              <a:gd name="T26" fmla="*/ 1383862 w 957"/>
              <a:gd name="T27" fmla="*/ 2003425 h 1020"/>
              <a:gd name="T28" fmla="*/ 939611 w 957"/>
              <a:gd name="T29" fmla="*/ 1932716 h 1020"/>
              <a:gd name="T30" fmla="*/ 969096 w 957"/>
              <a:gd name="T31" fmla="*/ 1903254 h 1020"/>
              <a:gd name="T32" fmla="*/ 939611 w 957"/>
              <a:gd name="T33" fmla="*/ 1875756 h 1020"/>
              <a:gd name="T34" fmla="*/ 943542 w 957"/>
              <a:gd name="T35" fmla="*/ 1856114 h 1020"/>
              <a:gd name="T36" fmla="*/ 943542 w 957"/>
              <a:gd name="T37" fmla="*/ 1799154 h 1020"/>
              <a:gd name="T38" fmla="*/ 939611 w 957"/>
              <a:gd name="T39" fmla="*/ 1769692 h 1020"/>
              <a:gd name="T40" fmla="*/ 1157805 w 957"/>
              <a:gd name="T41" fmla="*/ 1302226 h 1020"/>
              <a:gd name="T42" fmla="*/ 941576 w 957"/>
              <a:gd name="T43" fmla="*/ 1392577 h 1020"/>
              <a:gd name="T44" fmla="*/ 939611 w 957"/>
              <a:gd name="T45" fmla="*/ 1204019 h 1020"/>
              <a:gd name="T46" fmla="*/ 1020205 w 957"/>
              <a:gd name="T47" fmla="*/ 1233481 h 1020"/>
              <a:gd name="T48" fmla="*/ 939611 w 957"/>
              <a:gd name="T49" fmla="*/ 1005641 h 1020"/>
              <a:gd name="T50" fmla="*/ 1153874 w 957"/>
              <a:gd name="T51" fmla="*/ 985999 h 1020"/>
              <a:gd name="T52" fmla="*/ 1305233 w 957"/>
              <a:gd name="T53" fmla="*/ 626561 h 1020"/>
              <a:gd name="T54" fmla="*/ 939611 w 957"/>
              <a:gd name="T55" fmla="*/ 31426 h 1020"/>
              <a:gd name="T56" fmla="*/ 776457 w 957"/>
              <a:gd name="T57" fmla="*/ 68745 h 1020"/>
              <a:gd name="T58" fmla="*/ 939611 w 957"/>
              <a:gd name="T59" fmla="*/ 31426 h 1020"/>
              <a:gd name="T60" fmla="*/ 835428 w 957"/>
              <a:gd name="T61" fmla="*/ 400685 h 1020"/>
              <a:gd name="T62" fmla="*/ 577920 w 957"/>
              <a:gd name="T63" fmla="*/ 557816 h 1020"/>
              <a:gd name="T64" fmla="*/ 711588 w 957"/>
              <a:gd name="T65" fmla="*/ 993856 h 1020"/>
              <a:gd name="T66" fmla="*/ 937645 w 957"/>
              <a:gd name="T67" fmla="*/ 938860 h 1020"/>
              <a:gd name="T68" fmla="*/ 939611 w 957"/>
              <a:gd name="T69" fmla="*/ 1005641 h 1020"/>
              <a:gd name="T70" fmla="*/ 860982 w 957"/>
              <a:gd name="T71" fmla="*/ 1233481 h 1020"/>
              <a:gd name="T72" fmla="*/ 939611 w 957"/>
              <a:gd name="T73" fmla="*/ 1392577 h 1020"/>
              <a:gd name="T74" fmla="*/ 727314 w 957"/>
              <a:gd name="T75" fmla="*/ 1306155 h 1020"/>
              <a:gd name="T76" fmla="*/ 939611 w 957"/>
              <a:gd name="T77" fmla="*/ 1769692 h 1020"/>
              <a:gd name="T78" fmla="*/ 939611 w 957"/>
              <a:gd name="T79" fmla="*/ 1799154 h 1020"/>
              <a:gd name="T80" fmla="*/ 939611 w 957"/>
              <a:gd name="T81" fmla="*/ 1856114 h 1020"/>
              <a:gd name="T82" fmla="*/ 916022 w 957"/>
              <a:gd name="T83" fmla="*/ 1903254 h 1020"/>
              <a:gd name="T84" fmla="*/ 939611 w 957"/>
              <a:gd name="T85" fmla="*/ 2003425 h 1020"/>
              <a:gd name="T86" fmla="*/ 497325 w 957"/>
              <a:gd name="T87" fmla="*/ 1433824 h 1020"/>
              <a:gd name="T88" fmla="*/ 672274 w 957"/>
              <a:gd name="T89" fmla="*/ 1257051 h 1020"/>
              <a:gd name="T90" fmla="*/ 520914 w 957"/>
              <a:gd name="T91" fmla="*/ 1019390 h 1020"/>
              <a:gd name="T92" fmla="*/ 497325 w 957"/>
              <a:gd name="T93" fmla="*/ 936896 h 1020"/>
              <a:gd name="T94" fmla="*/ 542537 w 957"/>
              <a:gd name="T95" fmla="*/ 669773 h 1020"/>
              <a:gd name="T96" fmla="*/ 497325 w 957"/>
              <a:gd name="T97" fmla="*/ 280872 h 1020"/>
              <a:gd name="T98" fmla="*/ 420663 w 957"/>
              <a:gd name="T99" fmla="*/ 614777 h 1020"/>
              <a:gd name="T100" fmla="*/ 497325 w 957"/>
              <a:gd name="T101" fmla="*/ 608884 h 1020"/>
              <a:gd name="T102" fmla="*/ 497325 w 957"/>
              <a:gd name="T103" fmla="*/ 936896 h 1020"/>
              <a:gd name="T104" fmla="*/ 446217 w 957"/>
              <a:gd name="T105" fmla="*/ 962430 h 1020"/>
              <a:gd name="T106" fmla="*/ 391177 w 957"/>
              <a:gd name="T107" fmla="*/ 705127 h 1020"/>
              <a:gd name="T108" fmla="*/ 497325 w 957"/>
              <a:gd name="T109" fmla="*/ 2003425 h 1020"/>
              <a:gd name="T110" fmla="*/ 5897 w 957"/>
              <a:gd name="T111" fmla="*/ 1816832 h 1020"/>
              <a:gd name="T112" fmla="*/ 497325 w 957"/>
              <a:gd name="T113" fmla="*/ 2003425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0973DD"/>
          </a:solidFill>
          <a:ln>
            <a:noFill/>
          </a:ln>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latin typeface="Calibri" panose="020F0502020204030204" pitchFamily="34" charset="0"/>
              <a:cs typeface="Calibri" panose="020F0502020204030204" pitchFamily="34" charset="0"/>
              <a:sym typeface="Calibri" panose="020F0502020204030204" pitchFamily="34" charset="0"/>
            </a:endParaRPr>
          </a:p>
        </p:txBody>
      </p:sp>
      <p:sp>
        <p:nvSpPr>
          <p:cNvPr id="17" name="TextBox 16"/>
          <p:cNvSpPr txBox="1"/>
          <p:nvPr/>
        </p:nvSpPr>
        <p:spPr>
          <a:xfrm>
            <a:off x="4106519" y="1814691"/>
            <a:ext cx="954107" cy="400110"/>
          </a:xfrm>
          <a:prstGeom prst="rect">
            <a:avLst/>
          </a:prstGeom>
          <a:noFill/>
        </p:spPr>
        <p:txBody>
          <a:bodyPr wrap="none" rtlCol="0">
            <a:spAutoFit/>
          </a:bodyPr>
          <a:lstStyle/>
          <a:p>
            <a:r>
              <a:rPr lang="zh-CN" altLang="en-US" sz="2000" b="1" dirty="0">
                <a:solidFill>
                  <a:srgbClr val="0973DD"/>
                </a:solidFill>
                <a:latin typeface="微软雅黑" panose="020B0503020204020204" pitchFamily="34" charset="-122"/>
                <a:ea typeface="微软雅黑" panose="020B0503020204020204" pitchFamily="34" charset="-122"/>
              </a:rPr>
              <a:t>平等性</a:t>
            </a:r>
            <a:endParaRPr lang="zh-CN" altLang="en-US" sz="2000" b="1" dirty="0">
              <a:solidFill>
                <a:srgbClr val="0973DD"/>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197705" y="4036093"/>
            <a:ext cx="954107" cy="400110"/>
          </a:xfrm>
          <a:prstGeom prst="rect">
            <a:avLst/>
          </a:prstGeom>
          <a:noFill/>
        </p:spPr>
        <p:txBody>
          <a:bodyPr wrap="none" rtlCol="0">
            <a:spAutoFit/>
          </a:bodyPr>
          <a:lstStyle/>
          <a:p>
            <a:r>
              <a:rPr lang="zh-CN" altLang="en-US" sz="2000" b="1" dirty="0">
                <a:solidFill>
                  <a:srgbClr val="0973DD"/>
                </a:solidFill>
                <a:latin typeface="微软雅黑" panose="020B0503020204020204" pitchFamily="34" charset="-122"/>
                <a:ea typeface="微软雅黑" panose="020B0503020204020204" pitchFamily="34" charset="-122"/>
              </a:rPr>
              <a:t>协议性</a:t>
            </a:r>
            <a:endParaRPr lang="zh-CN" altLang="en-US" sz="2000" b="1" dirty="0">
              <a:solidFill>
                <a:srgbClr val="0973DD"/>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6854807" y="3420540"/>
            <a:ext cx="954107" cy="400110"/>
          </a:xfrm>
          <a:prstGeom prst="rect">
            <a:avLst/>
          </a:prstGeom>
          <a:noFill/>
        </p:spPr>
        <p:txBody>
          <a:bodyPr wrap="none" rtlCol="0">
            <a:spAutoFit/>
          </a:bodyPr>
          <a:lstStyle/>
          <a:p>
            <a:r>
              <a:rPr lang="zh-CN" altLang="en-US" sz="2000" b="1" dirty="0">
                <a:solidFill>
                  <a:srgbClr val="0973DD"/>
                </a:solidFill>
                <a:latin typeface="微软雅黑" panose="020B0503020204020204" pitchFamily="34" charset="-122"/>
                <a:ea typeface="微软雅黑" panose="020B0503020204020204" pitchFamily="34" charset="-122"/>
              </a:rPr>
              <a:t>阶级性</a:t>
            </a:r>
            <a:endParaRPr lang="zh-CN" altLang="en-US" sz="2000" b="1" dirty="0">
              <a:solidFill>
                <a:srgbClr val="0973DD"/>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377754" y="2200298"/>
            <a:ext cx="944880" cy="398780"/>
          </a:xfrm>
          <a:prstGeom prst="rect">
            <a:avLst/>
          </a:prstGeom>
          <a:noFill/>
        </p:spPr>
        <p:txBody>
          <a:bodyPr wrap="none" rtlCol="0">
            <a:spAutoFit/>
          </a:bodyPr>
          <a:lstStyle/>
          <a:p>
            <a:r>
              <a:rPr lang="zh-CN" altLang="en-US" sz="2000" b="1" dirty="0">
                <a:solidFill>
                  <a:srgbClr val="0973DD"/>
                </a:solidFill>
                <a:latin typeface="微软雅黑" panose="020B0503020204020204" pitchFamily="34" charset="-122"/>
                <a:ea typeface="微软雅黑" panose="020B0503020204020204" pitchFamily="34" charset="-122"/>
              </a:rPr>
              <a:t>自愿性</a:t>
            </a:r>
            <a:endParaRPr lang="zh-CN" altLang="en-US" sz="2000" b="1" dirty="0">
              <a:solidFill>
                <a:srgbClr val="0973DD"/>
              </a:solidFill>
              <a:latin typeface="微软雅黑" panose="020B0503020204020204" pitchFamily="34" charset="-122"/>
              <a:ea typeface="微软雅黑" panose="020B0503020204020204" pitchFamily="34" charset="-122"/>
            </a:endParaRPr>
          </a:p>
        </p:txBody>
      </p:sp>
      <p:sp>
        <p:nvSpPr>
          <p:cNvPr id="22" name="椭圆 21"/>
          <p:cNvSpPr/>
          <p:nvPr/>
        </p:nvSpPr>
        <p:spPr>
          <a:xfrm>
            <a:off x="4399560" y="3439661"/>
            <a:ext cx="796487" cy="796487"/>
          </a:xfrm>
          <a:prstGeom prst="ellipse">
            <a:avLst/>
          </a:prstGeom>
          <a:solidFill>
            <a:srgbClr val="0973D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23" name="椭圆 22"/>
          <p:cNvSpPr/>
          <p:nvPr/>
        </p:nvSpPr>
        <p:spPr>
          <a:xfrm>
            <a:off x="6745932" y="3086562"/>
            <a:ext cx="274777" cy="274777"/>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7269983" y="2431812"/>
            <a:ext cx="843828" cy="843828"/>
            <a:chOff x="304800" y="673100"/>
            <a:chExt cx="4000500" cy="4000500"/>
          </a:xfrm>
          <a:effectLst>
            <a:outerShdw blurRad="317500" dist="1905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920038" y="4446907"/>
            <a:ext cx="363793" cy="363793"/>
            <a:chOff x="304800" y="673100"/>
            <a:chExt cx="4000500" cy="4000500"/>
          </a:xfrm>
          <a:effectLst>
            <a:outerShdw blurRad="381000" dist="152400" dir="8100000" algn="tr" rotWithShape="0">
              <a:prstClr val="black">
                <a:alpha val="7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29" name="椭圆 2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317824" y="2496593"/>
            <a:ext cx="479979" cy="479979"/>
            <a:chOff x="304800" y="673100"/>
            <a:chExt cx="4000500" cy="4000500"/>
          </a:xfrm>
          <a:effectLst>
            <a:outerShdw blurRad="381000" dist="152400" dir="8100000" algn="tr" rotWithShape="0">
              <a:prstClr val="black">
                <a:alpha val="7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2" name="椭圆 3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sp>
        <p:nvSpPr>
          <p:cNvPr id="33" name="椭圆 32"/>
          <p:cNvSpPr/>
          <p:nvPr/>
        </p:nvSpPr>
        <p:spPr>
          <a:xfrm>
            <a:off x="6679117" y="1687553"/>
            <a:ext cx="274777" cy="274777"/>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4" name="椭圆 33"/>
          <p:cNvSpPr/>
          <p:nvPr/>
        </p:nvSpPr>
        <p:spPr>
          <a:xfrm>
            <a:off x="7405451" y="4290138"/>
            <a:ext cx="172649" cy="172649"/>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5" name="椭圆 34"/>
          <p:cNvSpPr/>
          <p:nvPr/>
        </p:nvSpPr>
        <p:spPr>
          <a:xfrm>
            <a:off x="5399982" y="1412776"/>
            <a:ext cx="280083" cy="280083"/>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6" name="椭圆 35"/>
          <p:cNvSpPr/>
          <p:nvPr/>
        </p:nvSpPr>
        <p:spPr>
          <a:xfrm>
            <a:off x="6109564" y="3275640"/>
            <a:ext cx="137389" cy="137389"/>
          </a:xfrm>
          <a:prstGeom prst="ellipse">
            <a:avLst/>
          </a:prstGeom>
          <a:solidFill>
            <a:srgbClr val="0973D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37" name="矩形 36"/>
          <p:cNvSpPr/>
          <p:nvPr/>
        </p:nvSpPr>
        <p:spPr>
          <a:xfrm>
            <a:off x="8401844" y="1340768"/>
            <a:ext cx="867410" cy="367030"/>
          </a:xfrm>
          <a:prstGeom prst="rect">
            <a:avLst/>
          </a:prstGeom>
        </p:spPr>
        <p:txBody>
          <a:bodyPr wrap="none" lIns="91431" tIns="45716" rIns="91431" bIns="45716">
            <a:spAutoFit/>
          </a:bodyPr>
          <a:lstStyle/>
          <a:p>
            <a:r>
              <a:rPr lang="zh-CN" altLang="en-US" b="1" dirty="0">
                <a:solidFill>
                  <a:srgbClr val="0973DD"/>
                </a:solidFill>
                <a:latin typeface="微软雅黑" panose="020B0503020204020204" pitchFamily="34" charset="-122"/>
                <a:ea typeface="微软雅黑" panose="020B0503020204020204" pitchFamily="34" charset="-122"/>
              </a:rPr>
              <a:t>自愿性</a:t>
            </a:r>
            <a:endParaRPr lang="en-US" altLang="zh-CN" b="1" dirty="0">
              <a:solidFill>
                <a:srgbClr val="0973DD"/>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8401843" y="1705714"/>
            <a:ext cx="3024336"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1400" dirty="0">
                <a:solidFill>
                  <a:srgbClr val="0E0E0E"/>
                </a:solidFill>
                <a:latin typeface="宋体" panose="02010600030101010101" pitchFamily="2" charset="-122"/>
                <a:ea typeface="宋体" panose="02010600030101010101" pitchFamily="2" charset="-122"/>
              </a:rPr>
              <a:t>必须在双方意思表示一致的基础上。</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rgbClr val="0E0E0E"/>
                </a:solidFill>
                <a:latin typeface="宋体" panose="02010600030101010101" pitchFamily="2" charset="-122"/>
                <a:ea typeface="宋体" panose="02010600030101010101" pitchFamily="2" charset="-122"/>
              </a:rPr>
              <a:t>不能威逼利诱强迫。</a:t>
            </a:r>
            <a:endParaRPr lang="en-US" altLang="zh-CN" sz="1400" dirty="0">
              <a:solidFill>
                <a:srgbClr val="0E0E0E"/>
              </a:solidFill>
              <a:latin typeface="宋体" panose="02010600030101010101" pitchFamily="2" charset="-122"/>
              <a:ea typeface="宋体" panose="02010600030101010101" pitchFamily="2" charset="-122"/>
            </a:endParaRPr>
          </a:p>
          <a:p>
            <a:pPr indent="0">
              <a:buNone/>
            </a:pPr>
            <a:endParaRPr lang="zh-CN" altLang="en-US" sz="1400" dirty="0">
              <a:solidFill>
                <a:srgbClr val="0E0E0E"/>
              </a:solidFill>
              <a:latin typeface="宋体" panose="02010600030101010101" pitchFamily="2" charset="-122"/>
              <a:ea typeface="宋体" panose="02010600030101010101" pitchFamily="2" charset="-122"/>
            </a:endParaRPr>
          </a:p>
        </p:txBody>
      </p:sp>
      <p:sp>
        <p:nvSpPr>
          <p:cNvPr id="41" name="矩形 40"/>
          <p:cNvSpPr/>
          <p:nvPr/>
        </p:nvSpPr>
        <p:spPr>
          <a:xfrm>
            <a:off x="8401844" y="3750808"/>
            <a:ext cx="877145" cy="369324"/>
          </a:xfrm>
          <a:prstGeom prst="rect">
            <a:avLst/>
          </a:prstGeom>
        </p:spPr>
        <p:txBody>
          <a:bodyPr wrap="none" lIns="91431" tIns="45716" rIns="91431" bIns="45716">
            <a:spAutoFit/>
          </a:bodyPr>
          <a:lstStyle/>
          <a:p>
            <a:r>
              <a:rPr lang="zh-CN" altLang="en-US" b="1" dirty="0">
                <a:solidFill>
                  <a:srgbClr val="0973DD"/>
                </a:solidFill>
                <a:latin typeface="微软雅黑" panose="020B0503020204020204" pitchFamily="34" charset="-122"/>
                <a:ea typeface="微软雅黑" panose="020B0503020204020204" pitchFamily="34" charset="-122"/>
              </a:rPr>
              <a:t>阶级性</a:t>
            </a:r>
            <a:endParaRPr lang="en-US" altLang="zh-CN" b="1" dirty="0">
              <a:solidFill>
                <a:srgbClr val="0973DD"/>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8401843" y="4115754"/>
            <a:ext cx="3024336" cy="121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1400" dirty="0">
                <a:solidFill>
                  <a:srgbClr val="0E0E0E"/>
                </a:solidFill>
                <a:latin typeface="宋体" panose="02010600030101010101" pitchFamily="2" charset="-122"/>
                <a:ea typeface="宋体" panose="02010600030101010101" pitchFamily="2" charset="-122"/>
              </a:rPr>
              <a:t>法是随着阶级和国家的出现而开始产生，通过国家在特定历史条件下的合作与斗争达成的协议而形成、变化和发展的。</a:t>
            </a:r>
            <a:endParaRPr lang="zh-CN" altLang="en-US" sz="1400" dirty="0">
              <a:solidFill>
                <a:srgbClr val="0E0E0E"/>
              </a:solidFill>
              <a:latin typeface="宋体" panose="02010600030101010101" pitchFamily="2" charset="-122"/>
              <a:ea typeface="宋体" panose="02010600030101010101" pitchFamily="2" charset="-122"/>
            </a:endParaRPr>
          </a:p>
          <a:p>
            <a:pPr indent="0">
              <a:buNone/>
            </a:pPr>
            <a:endParaRPr lang="zh-CN" altLang="en-US" sz="1400" dirty="0">
              <a:solidFill>
                <a:srgbClr val="0E0E0E"/>
              </a:solidFill>
              <a:latin typeface="宋体" panose="02010600030101010101" pitchFamily="2" charset="-122"/>
              <a:ea typeface="宋体" panose="02010600030101010101" pitchFamily="2" charset="-122"/>
            </a:endParaRPr>
          </a:p>
        </p:txBody>
      </p:sp>
      <p:sp>
        <p:nvSpPr>
          <p:cNvPr id="43" name="矩形 42"/>
          <p:cNvSpPr/>
          <p:nvPr/>
        </p:nvSpPr>
        <p:spPr>
          <a:xfrm>
            <a:off x="1057028" y="1340768"/>
            <a:ext cx="877145" cy="369324"/>
          </a:xfrm>
          <a:prstGeom prst="rect">
            <a:avLst/>
          </a:prstGeom>
        </p:spPr>
        <p:txBody>
          <a:bodyPr wrap="none" lIns="91431" tIns="45716" rIns="91431" bIns="45716">
            <a:spAutoFit/>
          </a:bodyPr>
          <a:lstStyle/>
          <a:p>
            <a:r>
              <a:rPr lang="zh-CN" altLang="en-US" b="1" dirty="0">
                <a:solidFill>
                  <a:srgbClr val="0973DD"/>
                </a:solidFill>
                <a:latin typeface="微软雅黑" panose="020B0503020204020204" pitchFamily="34" charset="-122"/>
                <a:ea typeface="微软雅黑" panose="020B0503020204020204" pitchFamily="34" charset="-122"/>
              </a:rPr>
              <a:t>平等性</a:t>
            </a:r>
            <a:endParaRPr lang="en-US" altLang="zh-CN" b="1" dirty="0">
              <a:solidFill>
                <a:srgbClr val="0973DD"/>
              </a:solidFill>
              <a:latin typeface="微软雅黑" panose="020B0503020204020204" pitchFamily="34" charset="-122"/>
              <a:ea typeface="微软雅黑" panose="020B0503020204020204" pitchFamily="34" charset="-122"/>
            </a:endParaRPr>
          </a:p>
        </p:txBody>
      </p:sp>
      <p:sp>
        <p:nvSpPr>
          <p:cNvPr id="44" name="矩形 47"/>
          <p:cNvSpPr>
            <a:spLocks noChangeArrowheads="1"/>
          </p:cNvSpPr>
          <p:nvPr/>
        </p:nvSpPr>
        <p:spPr bwMode="auto">
          <a:xfrm>
            <a:off x="1057027" y="1705714"/>
            <a:ext cx="3024336" cy="103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1400" dirty="0">
                <a:solidFill>
                  <a:srgbClr val="0E0E0E"/>
                </a:solidFill>
                <a:latin typeface="宋体" panose="02010600030101010101" pitchFamily="2" charset="-122"/>
                <a:ea typeface="宋体" panose="02010600030101010101" pitchFamily="2" charset="-122"/>
              </a:rPr>
              <a:t>合同法的主体自然人，法人，组织或者国家。</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rgbClr val="0E0E0E"/>
                </a:solidFill>
                <a:latin typeface="宋体" panose="02010600030101010101" pitchFamily="2" charset="-122"/>
                <a:ea typeface="宋体" panose="02010600030101010101" pitchFamily="2" charset="-122"/>
              </a:rPr>
              <a:t>两个以上的主体。</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rgbClr val="0E0E0E"/>
                </a:solidFill>
                <a:latin typeface="宋体" panose="02010600030101010101" pitchFamily="2" charset="-122"/>
                <a:ea typeface="宋体" panose="02010600030101010101" pitchFamily="2" charset="-122"/>
              </a:rPr>
              <a:t>主体间地位平等。</a:t>
            </a:r>
            <a:endParaRPr lang="zh-CN" altLang="en-US" sz="1400" dirty="0">
              <a:solidFill>
                <a:srgbClr val="0E0E0E"/>
              </a:solidFill>
              <a:latin typeface="宋体" panose="02010600030101010101" pitchFamily="2" charset="-122"/>
              <a:ea typeface="宋体" panose="02010600030101010101" pitchFamily="2" charset="-122"/>
            </a:endParaRPr>
          </a:p>
        </p:txBody>
      </p:sp>
      <p:sp>
        <p:nvSpPr>
          <p:cNvPr id="47" name="矩形 46"/>
          <p:cNvSpPr/>
          <p:nvPr/>
        </p:nvSpPr>
        <p:spPr>
          <a:xfrm>
            <a:off x="1057028" y="3750808"/>
            <a:ext cx="877145" cy="369324"/>
          </a:xfrm>
          <a:prstGeom prst="rect">
            <a:avLst/>
          </a:prstGeom>
        </p:spPr>
        <p:txBody>
          <a:bodyPr wrap="none" lIns="91431" tIns="45716" rIns="91431" bIns="45716">
            <a:spAutoFit/>
          </a:bodyPr>
          <a:lstStyle/>
          <a:p>
            <a:r>
              <a:rPr lang="zh-CN" altLang="en-US" b="1" dirty="0">
                <a:solidFill>
                  <a:srgbClr val="0973DD"/>
                </a:solidFill>
                <a:latin typeface="微软雅黑" panose="020B0503020204020204" pitchFamily="34" charset="-122"/>
                <a:ea typeface="微软雅黑" panose="020B0503020204020204" pitchFamily="34" charset="-122"/>
              </a:rPr>
              <a:t>协议性</a:t>
            </a:r>
            <a:endParaRPr lang="en-US" altLang="zh-CN" b="1" dirty="0">
              <a:solidFill>
                <a:srgbClr val="0973DD"/>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1057027" y="4115754"/>
            <a:ext cx="3024336" cy="1252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1400" dirty="0">
                <a:solidFill>
                  <a:srgbClr val="0E0E0E"/>
                </a:solidFill>
                <a:latin typeface="宋体" panose="02010600030101010101" pitchFamily="2" charset="-122"/>
                <a:ea typeface="宋体" panose="02010600030101010101" pitchFamily="2" charset="-122"/>
              </a:rPr>
              <a:t>合同以设立、变更和终止民事权利义务关系为目的民事法律行为。</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rgbClr val="0E0E0E"/>
                </a:solidFill>
                <a:latin typeface="宋体" panose="02010600030101010101" pitchFamily="2" charset="-122"/>
                <a:ea typeface="宋体" panose="02010600030101010101" pitchFamily="2" charset="-122"/>
              </a:rPr>
              <a:t>通过</a:t>
            </a:r>
            <a:r>
              <a:rPr lang="zh-CN" sz="1400" dirty="0">
                <a:solidFill>
                  <a:srgbClr val="0E0E0E"/>
                </a:solidFill>
                <a:latin typeface="宋体" panose="02010600030101010101" pitchFamily="2" charset="-122"/>
                <a:ea typeface="宋体" panose="02010600030101010101" pitchFamily="2" charset="-122"/>
              </a:rPr>
              <a:t>必要程序要约与承诺确定的协议</a:t>
            </a:r>
            <a:r>
              <a:rPr lang="zh-CN" altLang="en-US" sz="1400" dirty="0">
                <a:solidFill>
                  <a:srgbClr val="0E0E0E"/>
                </a:solidFill>
                <a:latin typeface="宋体" panose="02010600030101010101" pitchFamily="2" charset="-122"/>
                <a:ea typeface="宋体" panose="02010600030101010101" pitchFamily="2" charset="-122"/>
              </a:rPr>
              <a:t>。</a:t>
            </a:r>
            <a:endParaRPr lang="zh-CN" altLang="en-US" sz="1400" dirty="0">
              <a:solidFill>
                <a:srgbClr val="0E0E0E"/>
              </a:solidFill>
              <a:latin typeface="宋体" panose="02010600030101010101" pitchFamily="2" charset="-122"/>
              <a:ea typeface="宋体" panose="02010600030101010101" pitchFamily="2" charset="-122"/>
            </a:endParaRPr>
          </a:p>
          <a:p>
            <a:r>
              <a:rPr lang="zh-CN" altLang="en-US" sz="1400" dirty="0">
                <a:solidFill>
                  <a:schemeClr val="tx1">
                    <a:lumMod val="50000"/>
                    <a:lumOff val="50000"/>
                  </a:schemeClr>
                </a:solidFill>
                <a:sym typeface="微软雅黑" panose="020B0503020204020204" pitchFamily="34" charset="-122"/>
              </a:rPr>
              <a:t>非身份关系的协议。</a:t>
            </a:r>
            <a:endParaRPr lang="zh-CN" altLang="en-US" sz="1400" dirty="0">
              <a:solidFill>
                <a:schemeClr val="tx1">
                  <a:lumMod val="50000"/>
                  <a:lumOff val="50000"/>
                </a:schemeClr>
              </a:solidFill>
              <a:sym typeface="微软雅黑" panose="020B0503020204020204" pitchFamily="34" charset="-122"/>
            </a:endParaRPr>
          </a:p>
        </p:txBody>
      </p:sp>
      <p:grpSp>
        <p:nvGrpSpPr>
          <p:cNvPr id="49" name="组合 48"/>
          <p:cNvGrpSpPr/>
          <p:nvPr/>
        </p:nvGrpSpPr>
        <p:grpSpPr>
          <a:xfrm>
            <a:off x="6417558" y="1916832"/>
            <a:ext cx="288032" cy="288032"/>
            <a:chOff x="304800" y="673100"/>
            <a:chExt cx="4000500" cy="4000500"/>
          </a:xfrm>
          <a:effectLst>
            <a:outerShdw blurRad="317500" dist="1905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51" name="椭圆 50"/>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grpSp>
        <p:nvGrpSpPr>
          <p:cNvPr id="52" name="组合 51"/>
          <p:cNvGrpSpPr/>
          <p:nvPr/>
        </p:nvGrpSpPr>
        <p:grpSpPr>
          <a:xfrm>
            <a:off x="5210401" y="2100807"/>
            <a:ext cx="1216966" cy="1216966"/>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142516" y="4630478"/>
            <a:ext cx="238682" cy="238682"/>
            <a:chOff x="304800" y="673100"/>
            <a:chExt cx="4000500" cy="4000500"/>
          </a:xfrm>
          <a:effectLst>
            <a:outerShdw blurRad="317500" dist="1905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sp>
          <p:nvSpPr>
            <p:cNvPr id="57" name="椭圆 56"/>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endParaRPr>
            </a:p>
          </p:txBody>
        </p:sp>
      </p:grpSp>
      <p:grpSp>
        <p:nvGrpSpPr>
          <p:cNvPr id="58" name="组合 57"/>
          <p:cNvGrpSpPr/>
          <p:nvPr/>
        </p:nvGrpSpPr>
        <p:grpSpPr>
          <a:xfrm>
            <a:off x="6178258" y="3478020"/>
            <a:ext cx="812117" cy="812117"/>
            <a:chOff x="304800" y="673100"/>
            <a:chExt cx="4000500" cy="4000500"/>
          </a:xfrm>
          <a:effectLst>
            <a:outerShdw blurRad="317500" dist="1905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73DD"/>
                </a:solidFill>
                <a:latin typeface="微软雅黑" panose="020B0503020204020204" pitchFamily="34" charset="-122"/>
                <a:ea typeface="微软雅黑" panose="020B0503020204020204" pitchFamily="34" charset="-122"/>
              </a:endParaRPr>
            </a:p>
          </p:txBody>
        </p:sp>
      </p:grpSp>
      <p:pic>
        <p:nvPicPr>
          <p:cNvPr id="2" name="图片 1" descr="view (2)"/>
          <p:cNvPicPr>
            <a:picLocks noChangeAspect="1"/>
          </p:cNvPicPr>
          <p:nvPr/>
        </p:nvPicPr>
        <p:blipFill>
          <a:blip r:embed="rId1"/>
          <a:stretch>
            <a:fillRect/>
          </a:stretch>
        </p:blipFill>
        <p:spPr>
          <a:xfrm>
            <a:off x="552450" y="979805"/>
            <a:ext cx="10873740" cy="5401310"/>
          </a:xfrm>
          <a:prstGeom prst="rect">
            <a:avLst/>
          </a:prstGeom>
        </p:spPr>
      </p:pic>
      <p:sp>
        <p:nvSpPr>
          <p:cNvPr id="3" name="心形 2"/>
          <p:cNvSpPr/>
          <p:nvPr/>
        </p:nvSpPr>
        <p:spPr>
          <a:xfrm>
            <a:off x="768985" y="1077595"/>
            <a:ext cx="919480" cy="610235"/>
          </a:xfrm>
          <a:prstGeom prst="heart">
            <a:avLst/>
          </a:prstGeom>
        </p:spPr>
        <p:style>
          <a:lnRef idx="0">
            <a:schemeClr val="accent1"/>
          </a:lnRef>
          <a:fillRef idx="3">
            <a:schemeClr val="accent1"/>
          </a:fillRef>
          <a:effectRef idx="3">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par>
                                <p:cTn id="48" presetID="53" presetClass="entr" presetSubtype="16" fill="hold" nodeType="withEffect">
                                  <p:stCondLst>
                                    <p:cond delay="400"/>
                                  </p:stCondLst>
                                  <p:childTnLst>
                                    <p:set>
                                      <p:cBhvr>
                                        <p:cTn id="49" dur="1" fill="hold">
                                          <p:stCondLst>
                                            <p:cond delay="0"/>
                                          </p:stCondLst>
                                        </p:cTn>
                                        <p:tgtEl>
                                          <p:spTgt spid="52"/>
                                        </p:tgtEl>
                                        <p:attrNameLst>
                                          <p:attrName>style.visibility</p:attrName>
                                        </p:attrNameLst>
                                      </p:cBhvr>
                                      <p:to>
                                        <p:strVal val="visible"/>
                                      </p:to>
                                    </p:set>
                                    <p:anim calcmode="lin" valueType="num">
                                      <p:cBhvr>
                                        <p:cTn id="50" dur="500" fill="hold"/>
                                        <p:tgtEl>
                                          <p:spTgt spid="52"/>
                                        </p:tgtEl>
                                        <p:attrNameLst>
                                          <p:attrName>ppt_w</p:attrName>
                                        </p:attrNameLst>
                                      </p:cBhvr>
                                      <p:tavLst>
                                        <p:tav tm="0">
                                          <p:val>
                                            <p:fltVal val="0"/>
                                          </p:val>
                                        </p:tav>
                                        <p:tav tm="100000">
                                          <p:val>
                                            <p:strVal val="#ppt_w"/>
                                          </p:val>
                                        </p:tav>
                                      </p:tavLst>
                                    </p:anim>
                                    <p:anim calcmode="lin" valueType="num">
                                      <p:cBhvr>
                                        <p:cTn id="51" dur="500" fill="hold"/>
                                        <p:tgtEl>
                                          <p:spTgt spid="52"/>
                                        </p:tgtEl>
                                        <p:attrNameLst>
                                          <p:attrName>ppt_h</p:attrName>
                                        </p:attrNameLst>
                                      </p:cBhvr>
                                      <p:tavLst>
                                        <p:tav tm="0">
                                          <p:val>
                                            <p:fltVal val="0"/>
                                          </p:val>
                                        </p:tav>
                                        <p:tav tm="100000">
                                          <p:val>
                                            <p:strVal val="#ppt_h"/>
                                          </p:val>
                                        </p:tav>
                                      </p:tavLst>
                                    </p:anim>
                                    <p:animEffect transition="in" filter="fade">
                                      <p:cBhvr>
                                        <p:cTn id="52" dur="500"/>
                                        <p:tgtEl>
                                          <p:spTgt spid="52"/>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53" presetClass="entr" presetSubtype="16"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par>
                                <p:cTn id="68" presetID="53" presetClass="entr" presetSubtype="16" fill="hold" nodeType="withEffect">
                                  <p:stCondLst>
                                    <p:cond delay="40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par>
                                <p:cTn id="73" presetID="53" presetClass="entr" presetSubtype="16" fill="hold" nodeType="withEffect">
                                  <p:stCondLst>
                                    <p:cond delay="20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33"/>
                                        </p:tgtEl>
                                        <p:attrNameLst>
                                          <p:attrName>style.visibility</p:attrName>
                                        </p:attrNameLst>
                                      </p:cBhvr>
                                      <p:to>
                                        <p:strVal val="visible"/>
                                      </p:to>
                                    </p:set>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fltVal val="0"/>
                                          </p:val>
                                        </p:tav>
                                        <p:tav tm="100000">
                                          <p:val>
                                            <p:strVal val="#ppt_h"/>
                                          </p:val>
                                        </p:tav>
                                      </p:tavLst>
                                    </p:anim>
                                    <p:animEffect transition="in" filter="fade">
                                      <p:cBhvr>
                                        <p:cTn id="82" dur="500"/>
                                        <p:tgtEl>
                                          <p:spTgt spid="3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53" presetClass="entr" presetSubtype="16" fill="hold" nodeType="withEffect">
                                  <p:stCondLst>
                                    <p:cond delay="400"/>
                                  </p:stCondLst>
                                  <p:childTnLst>
                                    <p:set>
                                      <p:cBhvr>
                                        <p:cTn id="89" dur="1" fill="hold">
                                          <p:stCondLst>
                                            <p:cond delay="0"/>
                                          </p:stCondLst>
                                        </p:cTn>
                                        <p:tgtEl>
                                          <p:spTgt spid="58"/>
                                        </p:tgtEl>
                                        <p:attrNameLst>
                                          <p:attrName>style.visibility</p:attrName>
                                        </p:attrNameLst>
                                      </p:cBhvr>
                                      <p:to>
                                        <p:strVal val="visible"/>
                                      </p:to>
                                    </p:set>
                                    <p:anim calcmode="lin" valueType="num">
                                      <p:cBhvr>
                                        <p:cTn id="90" dur="500" fill="hold"/>
                                        <p:tgtEl>
                                          <p:spTgt spid="58"/>
                                        </p:tgtEl>
                                        <p:attrNameLst>
                                          <p:attrName>ppt_w</p:attrName>
                                        </p:attrNameLst>
                                      </p:cBhvr>
                                      <p:tavLst>
                                        <p:tav tm="0">
                                          <p:val>
                                            <p:fltVal val="0"/>
                                          </p:val>
                                        </p:tav>
                                        <p:tav tm="100000">
                                          <p:val>
                                            <p:strVal val="#ppt_w"/>
                                          </p:val>
                                        </p:tav>
                                      </p:tavLst>
                                    </p:anim>
                                    <p:anim calcmode="lin" valueType="num">
                                      <p:cBhvr>
                                        <p:cTn id="91" dur="500" fill="hold"/>
                                        <p:tgtEl>
                                          <p:spTgt spid="58"/>
                                        </p:tgtEl>
                                        <p:attrNameLst>
                                          <p:attrName>ppt_h</p:attrName>
                                        </p:attrNameLst>
                                      </p:cBhvr>
                                      <p:tavLst>
                                        <p:tav tm="0">
                                          <p:val>
                                            <p:fltVal val="0"/>
                                          </p:val>
                                        </p:tav>
                                        <p:tav tm="100000">
                                          <p:val>
                                            <p:strVal val="#ppt_h"/>
                                          </p:val>
                                        </p:tav>
                                      </p:tavLst>
                                    </p:anim>
                                    <p:animEffect transition="in" filter="fade">
                                      <p:cBhvr>
                                        <p:cTn id="92" dur="500"/>
                                        <p:tgtEl>
                                          <p:spTgt spid="5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35"/>
                                        </p:tgtEl>
                                        <p:attrNameLst>
                                          <p:attrName>style.visibility</p:attrName>
                                        </p:attrNameLst>
                                      </p:cBhvr>
                                      <p:to>
                                        <p:strVal val="visible"/>
                                      </p:to>
                                    </p:set>
                                    <p:anim calcmode="lin" valueType="num">
                                      <p:cBhvr>
                                        <p:cTn id="95" dur="500" fill="hold"/>
                                        <p:tgtEl>
                                          <p:spTgt spid="35"/>
                                        </p:tgtEl>
                                        <p:attrNameLst>
                                          <p:attrName>ppt_w</p:attrName>
                                        </p:attrNameLst>
                                      </p:cBhvr>
                                      <p:tavLst>
                                        <p:tav tm="0">
                                          <p:val>
                                            <p:fltVal val="0"/>
                                          </p:val>
                                        </p:tav>
                                        <p:tav tm="100000">
                                          <p:val>
                                            <p:strVal val="#ppt_w"/>
                                          </p:val>
                                        </p:tav>
                                      </p:tavLst>
                                    </p:anim>
                                    <p:anim calcmode="lin" valueType="num">
                                      <p:cBhvr>
                                        <p:cTn id="96" dur="500" fill="hold"/>
                                        <p:tgtEl>
                                          <p:spTgt spid="35"/>
                                        </p:tgtEl>
                                        <p:attrNameLst>
                                          <p:attrName>ppt_h</p:attrName>
                                        </p:attrNameLst>
                                      </p:cBhvr>
                                      <p:tavLst>
                                        <p:tav tm="0">
                                          <p:val>
                                            <p:fltVal val="0"/>
                                          </p:val>
                                        </p:tav>
                                        <p:tav tm="100000">
                                          <p:val>
                                            <p:strVal val="#ppt_h"/>
                                          </p:val>
                                        </p:tav>
                                      </p:tavLst>
                                    </p:anim>
                                    <p:animEffect transition="in" filter="fade">
                                      <p:cBhvr>
                                        <p:cTn id="97" dur="500"/>
                                        <p:tgtEl>
                                          <p:spTgt spid="35"/>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6"/>
                                        </p:tgtEl>
                                        <p:attrNameLst>
                                          <p:attrName>style.visibility</p:attrName>
                                        </p:attrNameLst>
                                      </p:cBhvr>
                                      <p:to>
                                        <p:strVal val="visible"/>
                                      </p:to>
                                    </p:set>
                                    <p:anim calcmode="lin" valueType="num">
                                      <p:cBhvr>
                                        <p:cTn id="100" dur="500" fill="hold"/>
                                        <p:tgtEl>
                                          <p:spTgt spid="36"/>
                                        </p:tgtEl>
                                        <p:attrNameLst>
                                          <p:attrName>ppt_w</p:attrName>
                                        </p:attrNameLst>
                                      </p:cBhvr>
                                      <p:tavLst>
                                        <p:tav tm="0">
                                          <p:val>
                                            <p:fltVal val="0"/>
                                          </p:val>
                                        </p:tav>
                                        <p:tav tm="100000">
                                          <p:val>
                                            <p:strVal val="#ppt_w"/>
                                          </p:val>
                                        </p:tav>
                                      </p:tavLst>
                                    </p:anim>
                                    <p:anim calcmode="lin" valueType="num">
                                      <p:cBhvr>
                                        <p:cTn id="101" dur="500" fill="hold"/>
                                        <p:tgtEl>
                                          <p:spTgt spid="36"/>
                                        </p:tgtEl>
                                        <p:attrNameLst>
                                          <p:attrName>ppt_h</p:attrName>
                                        </p:attrNameLst>
                                      </p:cBhvr>
                                      <p:tavLst>
                                        <p:tav tm="0">
                                          <p:val>
                                            <p:fltVal val="0"/>
                                          </p:val>
                                        </p:tav>
                                        <p:tav tm="100000">
                                          <p:val>
                                            <p:strVal val="#ppt_h"/>
                                          </p:val>
                                        </p:tav>
                                      </p:tavLst>
                                    </p:anim>
                                    <p:animEffect transition="in" filter="fade">
                                      <p:cBhvr>
                                        <p:cTn id="102" dur="500"/>
                                        <p:tgtEl>
                                          <p:spTgt spid="36"/>
                                        </p:tgtEl>
                                      </p:cBhvr>
                                    </p:animEffect>
                                  </p:childTnLst>
                                </p:cTn>
                              </p:par>
                              <p:par>
                                <p:cTn id="103" presetID="53" presetClass="entr" presetSubtype="16" fill="hold" nodeType="withEffect">
                                  <p:stCondLst>
                                    <p:cond delay="0"/>
                                  </p:stCondLst>
                                  <p:childTnLst>
                                    <p:set>
                                      <p:cBhvr>
                                        <p:cTn id="104" dur="1" fill="hold">
                                          <p:stCondLst>
                                            <p:cond delay="0"/>
                                          </p:stCondLst>
                                        </p:cTn>
                                        <p:tgtEl>
                                          <p:spTgt spid="55"/>
                                        </p:tgtEl>
                                        <p:attrNameLst>
                                          <p:attrName>style.visibility</p:attrName>
                                        </p:attrNameLst>
                                      </p:cBhvr>
                                      <p:to>
                                        <p:strVal val="visible"/>
                                      </p:to>
                                    </p:set>
                                    <p:anim calcmode="lin" valueType="num">
                                      <p:cBhvr>
                                        <p:cTn id="105" dur="500" fill="hold"/>
                                        <p:tgtEl>
                                          <p:spTgt spid="55"/>
                                        </p:tgtEl>
                                        <p:attrNameLst>
                                          <p:attrName>ppt_w</p:attrName>
                                        </p:attrNameLst>
                                      </p:cBhvr>
                                      <p:tavLst>
                                        <p:tav tm="0">
                                          <p:val>
                                            <p:fltVal val="0"/>
                                          </p:val>
                                        </p:tav>
                                        <p:tav tm="100000">
                                          <p:val>
                                            <p:strVal val="#ppt_w"/>
                                          </p:val>
                                        </p:tav>
                                      </p:tavLst>
                                    </p:anim>
                                    <p:anim calcmode="lin" valueType="num">
                                      <p:cBhvr>
                                        <p:cTn id="106" dur="500" fill="hold"/>
                                        <p:tgtEl>
                                          <p:spTgt spid="55"/>
                                        </p:tgtEl>
                                        <p:attrNameLst>
                                          <p:attrName>ppt_h</p:attrName>
                                        </p:attrNameLst>
                                      </p:cBhvr>
                                      <p:tavLst>
                                        <p:tav tm="0">
                                          <p:val>
                                            <p:fltVal val="0"/>
                                          </p:val>
                                        </p:tav>
                                        <p:tav tm="100000">
                                          <p:val>
                                            <p:strVal val="#ppt_h"/>
                                          </p:val>
                                        </p:tav>
                                      </p:tavLst>
                                    </p:anim>
                                    <p:animEffect transition="in" filter="fade">
                                      <p:cBhvr>
                                        <p:cTn id="107" dur="500"/>
                                        <p:tgtEl>
                                          <p:spTgt spid="55"/>
                                        </p:tgtEl>
                                      </p:cBhvr>
                                    </p:animEffect>
                                  </p:childTnLst>
                                </p:cTn>
                              </p:par>
                              <p:par>
                                <p:cTn id="108" presetID="53" presetClass="entr" presetSubtype="16" fill="hold" nodeType="withEffect">
                                  <p:stCondLst>
                                    <p:cond delay="0"/>
                                  </p:stCondLst>
                                  <p:childTnLst>
                                    <p:set>
                                      <p:cBhvr>
                                        <p:cTn id="109" dur="1" fill="hold">
                                          <p:stCondLst>
                                            <p:cond delay="0"/>
                                          </p:stCondLst>
                                        </p:cTn>
                                        <p:tgtEl>
                                          <p:spTgt spid="49"/>
                                        </p:tgtEl>
                                        <p:attrNameLst>
                                          <p:attrName>style.visibility</p:attrName>
                                        </p:attrNameLst>
                                      </p:cBhvr>
                                      <p:to>
                                        <p:strVal val="visible"/>
                                      </p:to>
                                    </p:set>
                                    <p:anim calcmode="lin" valueType="num">
                                      <p:cBhvr>
                                        <p:cTn id="110" dur="500" fill="hold"/>
                                        <p:tgtEl>
                                          <p:spTgt spid="49"/>
                                        </p:tgtEl>
                                        <p:attrNameLst>
                                          <p:attrName>ppt_w</p:attrName>
                                        </p:attrNameLst>
                                      </p:cBhvr>
                                      <p:tavLst>
                                        <p:tav tm="0">
                                          <p:val>
                                            <p:fltVal val="0"/>
                                          </p:val>
                                        </p:tav>
                                        <p:tav tm="100000">
                                          <p:val>
                                            <p:strVal val="#ppt_w"/>
                                          </p:val>
                                        </p:tav>
                                      </p:tavLst>
                                    </p:anim>
                                    <p:anim calcmode="lin" valueType="num">
                                      <p:cBhvr>
                                        <p:cTn id="111" dur="500" fill="hold"/>
                                        <p:tgtEl>
                                          <p:spTgt spid="49"/>
                                        </p:tgtEl>
                                        <p:attrNameLst>
                                          <p:attrName>ppt_h</p:attrName>
                                        </p:attrNameLst>
                                      </p:cBhvr>
                                      <p:tavLst>
                                        <p:tav tm="0">
                                          <p:val>
                                            <p:fltVal val="0"/>
                                          </p:val>
                                        </p:tav>
                                        <p:tav tm="100000">
                                          <p:val>
                                            <p:strVal val="#ppt_h"/>
                                          </p:val>
                                        </p:tav>
                                      </p:tavLst>
                                    </p:anim>
                                    <p:animEffect transition="in" filter="fade">
                                      <p:cBhvr>
                                        <p:cTn id="112" dur="500"/>
                                        <p:tgtEl>
                                          <p:spTgt spid="49"/>
                                        </p:tgtEl>
                                      </p:cBhvr>
                                    </p:animEffect>
                                  </p:childTnLst>
                                </p:cTn>
                              </p:par>
                            </p:childTnLst>
                          </p:cTn>
                        </p:par>
                        <p:par>
                          <p:cTn id="113" fill="hold">
                            <p:stCondLst>
                              <p:cond delay="3000"/>
                            </p:stCondLst>
                            <p:childTnLst>
                              <p:par>
                                <p:cTn id="114" presetID="22" presetClass="entr" presetSubtype="8" fill="hold" grpId="0" nodeType="afterEffect">
                                  <p:stCondLst>
                                    <p:cond delay="0"/>
                                  </p:stCondLst>
                                  <p:childTnLst>
                                    <p:set>
                                      <p:cBhvr>
                                        <p:cTn id="115" dur="1" fill="hold">
                                          <p:stCondLst>
                                            <p:cond delay="0"/>
                                          </p:stCondLst>
                                        </p:cTn>
                                        <p:tgtEl>
                                          <p:spTgt spid="37"/>
                                        </p:tgtEl>
                                        <p:attrNameLst>
                                          <p:attrName>style.visibility</p:attrName>
                                        </p:attrNameLst>
                                      </p:cBhvr>
                                      <p:to>
                                        <p:strVal val="visible"/>
                                      </p:to>
                                    </p:set>
                                    <p:animEffect transition="in" filter="wipe(left)">
                                      <p:cBhvr>
                                        <p:cTn id="116" dur="400"/>
                                        <p:tgtEl>
                                          <p:spTgt spid="37"/>
                                        </p:tgtEl>
                                      </p:cBhvr>
                                    </p:animEffect>
                                  </p:childTnLst>
                                </p:cTn>
                              </p:par>
                            </p:childTnLst>
                          </p:cTn>
                        </p:par>
                        <p:par>
                          <p:cTn id="117" fill="hold">
                            <p:stCondLst>
                              <p:cond delay="3500"/>
                            </p:stCondLst>
                            <p:childTnLst>
                              <p:par>
                                <p:cTn id="118" presetID="22" presetClass="entr" presetSubtype="8" fill="hold" grpId="0" nodeType="after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wipe(left)">
                                      <p:cBhvr>
                                        <p:cTn id="120" dur="400"/>
                                        <p:tgtEl>
                                          <p:spTgt spid="38"/>
                                        </p:tgtEl>
                                      </p:cBhvr>
                                    </p:animEffect>
                                  </p:childTnLst>
                                </p:cTn>
                              </p:par>
                            </p:childTnLst>
                          </p:cTn>
                        </p:par>
                        <p:par>
                          <p:cTn id="121" fill="hold">
                            <p:stCondLst>
                              <p:cond delay="4000"/>
                            </p:stCondLst>
                            <p:childTnLst>
                              <p:par>
                                <p:cTn id="122" presetID="22" presetClass="entr" presetSubtype="8"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wipe(left)">
                                      <p:cBhvr>
                                        <p:cTn id="124" dur="400"/>
                                        <p:tgtEl>
                                          <p:spTgt spid="41"/>
                                        </p:tgtEl>
                                      </p:cBhvr>
                                    </p:animEffect>
                                  </p:childTnLst>
                                </p:cTn>
                              </p:par>
                            </p:childTnLst>
                          </p:cTn>
                        </p:par>
                        <p:par>
                          <p:cTn id="125" fill="hold">
                            <p:stCondLst>
                              <p:cond delay="4500"/>
                            </p:stCondLst>
                            <p:childTnLst>
                              <p:par>
                                <p:cTn id="126" presetID="22" presetClass="entr" presetSubtype="8" fill="hold" grpId="0" nodeType="afterEffect">
                                  <p:stCondLst>
                                    <p:cond delay="0"/>
                                  </p:stCondLst>
                                  <p:childTnLst>
                                    <p:set>
                                      <p:cBhvr>
                                        <p:cTn id="127" dur="1" fill="hold">
                                          <p:stCondLst>
                                            <p:cond delay="0"/>
                                          </p:stCondLst>
                                        </p:cTn>
                                        <p:tgtEl>
                                          <p:spTgt spid="42"/>
                                        </p:tgtEl>
                                        <p:attrNameLst>
                                          <p:attrName>style.visibility</p:attrName>
                                        </p:attrNameLst>
                                      </p:cBhvr>
                                      <p:to>
                                        <p:strVal val="visible"/>
                                      </p:to>
                                    </p:set>
                                    <p:animEffect transition="in" filter="wipe(left)">
                                      <p:cBhvr>
                                        <p:cTn id="128" dur="400"/>
                                        <p:tgtEl>
                                          <p:spTgt spid="42"/>
                                        </p:tgtEl>
                                      </p:cBhvr>
                                    </p:animEffect>
                                  </p:childTnLst>
                                </p:cTn>
                              </p:par>
                            </p:childTnLst>
                          </p:cTn>
                        </p:par>
                        <p:par>
                          <p:cTn id="129" fill="hold">
                            <p:stCondLst>
                              <p:cond delay="5000"/>
                            </p:stCondLst>
                            <p:childTnLst>
                              <p:par>
                                <p:cTn id="130" presetID="22" presetClass="entr" presetSubtype="8" fill="hold" grpId="0" nodeType="after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wipe(left)">
                                      <p:cBhvr>
                                        <p:cTn id="132" dur="400"/>
                                        <p:tgtEl>
                                          <p:spTgt spid="43"/>
                                        </p:tgtEl>
                                      </p:cBhvr>
                                    </p:animEffect>
                                  </p:childTnLst>
                                </p:cTn>
                              </p:par>
                            </p:childTnLst>
                          </p:cTn>
                        </p:par>
                        <p:par>
                          <p:cTn id="133" fill="hold">
                            <p:stCondLst>
                              <p:cond delay="5500"/>
                            </p:stCondLst>
                            <p:childTnLst>
                              <p:par>
                                <p:cTn id="134" presetID="22" presetClass="entr" presetSubtype="8" fill="hold" grpId="0" nodeType="after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wipe(left)">
                                      <p:cBhvr>
                                        <p:cTn id="136" dur="400"/>
                                        <p:tgtEl>
                                          <p:spTgt spid="44"/>
                                        </p:tgtEl>
                                      </p:cBhvr>
                                    </p:animEffect>
                                  </p:childTnLst>
                                </p:cTn>
                              </p:par>
                            </p:childTnLst>
                          </p:cTn>
                        </p:par>
                        <p:par>
                          <p:cTn id="137" fill="hold">
                            <p:stCondLst>
                              <p:cond delay="6000"/>
                            </p:stCondLst>
                            <p:childTnLst>
                              <p:par>
                                <p:cTn id="138" presetID="22" presetClass="entr" presetSubtype="8" fill="hold" grpId="0" nodeType="afterEffect">
                                  <p:stCondLst>
                                    <p:cond delay="0"/>
                                  </p:stCondLst>
                                  <p:childTnLst>
                                    <p:set>
                                      <p:cBhvr>
                                        <p:cTn id="139" dur="1" fill="hold">
                                          <p:stCondLst>
                                            <p:cond delay="0"/>
                                          </p:stCondLst>
                                        </p:cTn>
                                        <p:tgtEl>
                                          <p:spTgt spid="47"/>
                                        </p:tgtEl>
                                        <p:attrNameLst>
                                          <p:attrName>style.visibility</p:attrName>
                                        </p:attrNameLst>
                                      </p:cBhvr>
                                      <p:to>
                                        <p:strVal val="visible"/>
                                      </p:to>
                                    </p:set>
                                    <p:animEffect transition="in" filter="wipe(left)">
                                      <p:cBhvr>
                                        <p:cTn id="140" dur="400"/>
                                        <p:tgtEl>
                                          <p:spTgt spid="47"/>
                                        </p:tgtEl>
                                      </p:cBhvr>
                                    </p:animEffect>
                                  </p:childTnLst>
                                </p:cTn>
                              </p:par>
                            </p:childTnLst>
                          </p:cTn>
                        </p:par>
                        <p:par>
                          <p:cTn id="141" fill="hold">
                            <p:stCondLst>
                              <p:cond delay="6500"/>
                            </p:stCondLst>
                            <p:childTnLst>
                              <p:par>
                                <p:cTn id="142" presetID="22" presetClass="entr" presetSubtype="8" fill="hold" grpId="0" nodeType="afterEffect">
                                  <p:stCondLst>
                                    <p:cond delay="0"/>
                                  </p:stCondLst>
                                  <p:childTnLst>
                                    <p:set>
                                      <p:cBhvr>
                                        <p:cTn id="143" dur="1" fill="hold">
                                          <p:stCondLst>
                                            <p:cond delay="0"/>
                                          </p:stCondLst>
                                        </p:cTn>
                                        <p:tgtEl>
                                          <p:spTgt spid="48"/>
                                        </p:tgtEl>
                                        <p:attrNameLst>
                                          <p:attrName>style.visibility</p:attrName>
                                        </p:attrNameLst>
                                      </p:cBhvr>
                                      <p:to>
                                        <p:strVal val="visible"/>
                                      </p:to>
                                    </p:set>
                                    <p:animEffect transition="in" filter="wipe(left)">
                                      <p:cBhvr>
                                        <p:cTn id="144" dur="4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6" grpId="0" animBg="1"/>
      <p:bldP spid="17" grpId="0"/>
      <p:bldP spid="18" grpId="0"/>
      <p:bldP spid="19" grpId="0"/>
      <p:bldP spid="20" grpId="0"/>
      <p:bldP spid="22" grpId="0" animBg="1"/>
      <p:bldP spid="23" grpId="0" animBg="1"/>
      <p:bldP spid="33" grpId="0" animBg="1"/>
      <p:bldP spid="34" grpId="0" animBg="1"/>
      <p:bldP spid="35" grpId="0" animBg="1"/>
      <p:bldP spid="36" grpId="0" animBg="1"/>
      <p:bldP spid="37" grpId="0"/>
      <p:bldP spid="38" grpId="0"/>
      <p:bldP spid="41" grpId="0"/>
      <p:bldP spid="42" grpId="0"/>
      <p:bldP spid="43" grpId="0"/>
      <p:bldP spid="44"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2971" y="324163"/>
            <a:ext cx="604358" cy="216024"/>
            <a:chOff x="264939" y="188640"/>
            <a:chExt cx="604358" cy="216024"/>
          </a:xfrm>
          <a:solidFill>
            <a:srgbClr val="0973DD"/>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9"/>
          <p:cNvSpPr txBox="1"/>
          <p:nvPr/>
        </p:nvSpPr>
        <p:spPr>
          <a:xfrm>
            <a:off x="1344930" y="243840"/>
            <a:ext cx="8759190" cy="437515"/>
          </a:xfrm>
          <a:prstGeom prst="rect">
            <a:avLst/>
          </a:prstGeom>
          <a:noFill/>
        </p:spPr>
        <p:txBody>
          <a:bodyPr wrap="square" lIns="68580" tIns="34290" rIns="68580" bIns="34290" rtlCol="0">
            <a:spAutoFit/>
          </a:bodyPr>
          <a:lstStyle/>
          <a:p>
            <a:pPr marL="0" lvl="1"/>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国际贸易流程</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17067" y="620688"/>
            <a:ext cx="9649072"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739857"/>
            <a:ext cx="12195175" cy="145527"/>
          </a:xfrm>
          <a:prstGeom prst="rect">
            <a:avLst/>
          </a:prstGeom>
          <a:solidFill>
            <a:srgbClr val="097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642266" y="1573507"/>
            <a:ext cx="2170660" cy="1996486"/>
            <a:chOff x="8374817" y="3976831"/>
            <a:chExt cx="719115" cy="661413"/>
          </a:xfrm>
        </p:grpSpPr>
        <p:sp>
          <p:nvSpPr>
            <p:cNvPr id="17" name="Freeform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0973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Rectangle 48"/>
            <p:cNvSpPr>
              <a:spLocks noChangeArrowheads="1"/>
            </p:cNvSpPr>
            <p:nvPr/>
          </p:nvSpPr>
          <p:spPr bwMode="auto">
            <a:xfrm>
              <a:off x="8459928" y="4504808"/>
              <a:ext cx="296224" cy="34621"/>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Rectangle 49"/>
            <p:cNvSpPr>
              <a:spLocks noChangeArrowheads="1"/>
            </p:cNvSpPr>
            <p:nvPr/>
          </p:nvSpPr>
          <p:spPr bwMode="auto">
            <a:xfrm>
              <a:off x="8459928" y="4428352"/>
              <a:ext cx="296224" cy="33900"/>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50"/>
            <p:cNvSpPr>
              <a:spLocks noChangeArrowheads="1"/>
            </p:cNvSpPr>
            <p:nvPr/>
          </p:nvSpPr>
          <p:spPr bwMode="auto">
            <a:xfrm>
              <a:off x="8459928" y="4354782"/>
              <a:ext cx="296224" cy="32458"/>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51"/>
            <p:cNvSpPr>
              <a:spLocks noChangeArrowheads="1"/>
            </p:cNvSpPr>
            <p:nvPr/>
          </p:nvSpPr>
          <p:spPr bwMode="auto">
            <a:xfrm>
              <a:off x="8459928" y="4278326"/>
              <a:ext cx="296224" cy="32458"/>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52"/>
            <p:cNvSpPr>
              <a:spLocks noChangeArrowheads="1"/>
            </p:cNvSpPr>
            <p:nvPr/>
          </p:nvSpPr>
          <p:spPr bwMode="auto">
            <a:xfrm>
              <a:off x="8459928" y="4201870"/>
              <a:ext cx="296224" cy="33900"/>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53"/>
            <p:cNvSpPr>
              <a:spLocks noChangeArrowheads="1"/>
            </p:cNvSpPr>
            <p:nvPr/>
          </p:nvSpPr>
          <p:spPr bwMode="auto">
            <a:xfrm>
              <a:off x="8459928" y="4124694"/>
              <a:ext cx="296224" cy="34621"/>
            </a:xfrm>
            <a:prstGeom prst="rect">
              <a:avLst/>
            </a:prstGeom>
            <a:solidFill>
              <a:srgbClr val="0973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7" name="Title 1"/>
          <p:cNvSpPr txBox="1"/>
          <p:nvPr/>
        </p:nvSpPr>
        <p:spPr>
          <a:xfrm>
            <a:off x="1940847" y="3652823"/>
            <a:ext cx="3297000" cy="513911"/>
          </a:xfrm>
          <a:prstGeom prst="rect">
            <a:avLst/>
          </a:prstGeom>
        </p:spPr>
        <p:txBody>
          <a:bodyPr/>
          <a:lstStyle>
            <a:lvl1pPr algn="l" defTabSz="1219200" rtl="0" eaLnBrk="1" latinLnBrk="0" hangingPunct="1">
              <a:spcBef>
                <a:spcPct val="0"/>
              </a:spcBef>
              <a:buNone/>
              <a:defRPr sz="4535" kern="1200">
                <a:solidFill>
                  <a:srgbClr val="17375E"/>
                </a:solidFill>
                <a:latin typeface="Signika"/>
                <a:ea typeface="Open Sans Extrabold" panose="020B0906030804020204" pitchFamily="34" charset="0"/>
                <a:cs typeface="Signika"/>
              </a:defRPr>
            </a:lvl1pPr>
          </a:lstStyle>
          <a:p>
            <a:pPr lvl="0" algn="ctr" defTabSz="914400">
              <a:spcBef>
                <a:spcPts val="0"/>
              </a:spcBef>
            </a:pPr>
            <a:endParaRPr lang="zh-CN" altLang="en-US" sz="2400" b="1" dirty="0">
              <a:solidFill>
                <a:srgbClr val="0973DD"/>
              </a:solidFill>
              <a:latin typeface="微软雅黑" panose="020B0503020204020204" pitchFamily="34" charset="-122"/>
              <a:ea typeface="微软雅黑" panose="020B0503020204020204" pitchFamily="34" charset="-122"/>
            </a:endParaRPr>
          </a:p>
        </p:txBody>
      </p:sp>
      <p:sp>
        <p:nvSpPr>
          <p:cNvPr id="28" name="圆角矩形 27"/>
          <p:cNvSpPr/>
          <p:nvPr/>
        </p:nvSpPr>
        <p:spPr>
          <a:xfrm>
            <a:off x="1606176" y="4257951"/>
            <a:ext cx="3966342" cy="1197715"/>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44"/>
          <p:cNvSpPr txBox="1"/>
          <p:nvPr/>
        </p:nvSpPr>
        <p:spPr>
          <a:xfrm>
            <a:off x="1519555" y="4349115"/>
            <a:ext cx="4330065" cy="1014730"/>
          </a:xfrm>
          <a:prstGeom prst="rect">
            <a:avLst/>
          </a:prstGeom>
          <a:noFill/>
        </p:spPr>
        <p:txBody>
          <a:bodyPr wrap="square" rtlCol="0">
            <a:spAutoFit/>
          </a:bodyPr>
          <a:lstStyle/>
          <a:p>
            <a:r>
              <a:rPr lang="en-US" altLang="zh-CN" sz="1600" dirty="0">
                <a:solidFill>
                  <a:srgbClr val="0E0E0E"/>
                </a:solidFill>
                <a:latin typeface="宋体" panose="02010600030101010101" pitchFamily="2" charset="-122"/>
              </a:rPr>
              <a:t>    </a:t>
            </a:r>
            <a:r>
              <a:rPr lang="zh-CN" altLang="en-US" sz="60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rPr>
              <a:t>居间</a:t>
            </a:r>
            <a:r>
              <a:rPr lang="zh-CN" altLang="en-US" sz="60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sym typeface="+mn-ea"/>
              </a:rPr>
              <a:t>合同</a:t>
            </a:r>
            <a:endParaRPr lang="zh-CN" altLang="en-US" sz="60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ndParaRPr>
          </a:p>
        </p:txBody>
      </p:sp>
      <p:pic>
        <p:nvPicPr>
          <p:cNvPr id="2" name="图片 1" descr="view (1)"/>
          <p:cNvPicPr>
            <a:picLocks noChangeAspect="1"/>
          </p:cNvPicPr>
          <p:nvPr/>
        </p:nvPicPr>
        <p:blipFill>
          <a:blip r:embed="rId1"/>
          <a:stretch>
            <a:fillRect/>
          </a:stretch>
        </p:blipFill>
        <p:spPr>
          <a:xfrm>
            <a:off x="743585" y="1005840"/>
            <a:ext cx="10537190" cy="5267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P spid="27" grpId="0"/>
      <p:bldP spid="28" grpId="0" bldLvl="0" animBg="1"/>
      <p:bldP spid="29" grpId="0"/>
    </p:bldLst>
  </p:timing>
</p:sld>
</file>

<file path=ppt/tags/tag1.xml><?xml version="1.0" encoding="utf-8"?>
<p:tagLst xmlns:p="http://schemas.openxmlformats.org/presentationml/2006/main">
  <p:tag name="MH" val="20151219112149"/>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3008</Words>
  <Application>WPS 演示</Application>
  <PresentationFormat>自定义</PresentationFormat>
  <Paragraphs>424</Paragraphs>
  <Slides>30</Slides>
  <Notes>28</Notes>
  <HiddenSlides>0</HiddenSlides>
  <MMClips>2</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30</vt:i4>
      </vt:variant>
    </vt:vector>
  </HeadingPairs>
  <TitlesOfParts>
    <vt:vector size="47" baseType="lpstr">
      <vt:lpstr>Arial</vt:lpstr>
      <vt:lpstr>宋体</vt:lpstr>
      <vt:lpstr>Wingdings</vt:lpstr>
      <vt:lpstr>Calibri</vt:lpstr>
      <vt:lpstr>微软雅黑</vt:lpstr>
      <vt:lpstr>Bebas Neue</vt:lpstr>
      <vt:lpstr>Agency FB</vt:lpstr>
      <vt:lpstr>方正兰亭黑简体</vt:lpstr>
      <vt:lpstr>Impact MT Std</vt:lpstr>
      <vt:lpstr>Signika</vt:lpstr>
      <vt:lpstr>Open Sans Extrabold</vt:lpstr>
      <vt:lpstr>Arial Unicode MS</vt:lpstr>
      <vt:lpstr>方正兰亭细黑_GBK_M</vt:lpstr>
      <vt:lpstr>Open Sans</vt:lpstr>
      <vt:lpstr>Segoe Print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蓝色简约风大气商务岗位竞聘报告简历PPT模板</dc:title>
  <dc:creator>极简办公</dc:creator>
  <cp:keywords>www.jjppt.com</cp:keywords>
  <dc:description>www.jjppt.com</dc:description>
  <dc:subject> </dc:subject>
  <cp:category> </cp:category>
  <cp:lastModifiedBy>蓝魔YoYocup</cp:lastModifiedBy>
  <cp:revision>39</cp:revision>
  <dcterms:created xsi:type="dcterms:W3CDTF">2016-02-24T10:53:00Z</dcterms:created>
  <dcterms:modified xsi:type="dcterms:W3CDTF">2021-03-25T08:53:15Z</dcterms:modified>
  <cp:version>1</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